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7" r:id="rId17"/>
    <p:sldId id="278" r:id="rId18"/>
    <p:sldId id="279" r:id="rId19"/>
    <p:sldId id="280" r:id="rId20"/>
    <p:sldId id="281" r:id="rId21"/>
    <p:sldId id="282" r:id="rId22"/>
    <p:sldId id="271" r:id="rId23"/>
    <p:sldId id="272" r:id="rId24"/>
    <p:sldId id="273" r:id="rId25"/>
    <p:sldId id="274" r:id="rId26"/>
    <p:sldId id="283" r:id="rId27"/>
    <p:sldId id="27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489014-76BF-411A-AF09-925DA490FF97}" v="307" dt="2022-06-29T18:05:26.9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78" autoAdjust="0"/>
    <p:restoredTop sz="94660"/>
  </p:normalViewPr>
  <p:slideViewPr>
    <p:cSldViewPr snapToGrid="0">
      <p:cViewPr varScale="1">
        <p:scale>
          <a:sx n="77" d="100"/>
          <a:sy n="77" d="100"/>
        </p:scale>
        <p:origin x="24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태완" userId="b34da1ebcb984fa9" providerId="LiveId" clId="{6F489014-76BF-411A-AF09-925DA490FF97}"/>
    <pc:docChg chg="undo custSel addSld delSld modSld sldOrd">
      <pc:chgData name="김 태완" userId="b34da1ebcb984fa9" providerId="LiveId" clId="{6F489014-76BF-411A-AF09-925DA490FF97}" dt="2022-06-29T18:06:08.918" v="5023" actId="11529"/>
      <pc:docMkLst>
        <pc:docMk/>
      </pc:docMkLst>
      <pc:sldChg chg="modSp mod">
        <pc:chgData name="김 태완" userId="b34da1ebcb984fa9" providerId="LiveId" clId="{6F489014-76BF-411A-AF09-925DA490FF97}" dt="2022-06-29T17:47:28.997" v="4814"/>
        <pc:sldMkLst>
          <pc:docMk/>
          <pc:sldMk cId="3995514388" sldId="258"/>
        </pc:sldMkLst>
        <pc:spChg chg="mod">
          <ac:chgData name="김 태완" userId="b34da1ebcb984fa9" providerId="LiveId" clId="{6F489014-76BF-411A-AF09-925DA490FF97}" dt="2022-06-27T15:47:25.717" v="186" actId="122"/>
          <ac:spMkLst>
            <pc:docMk/>
            <pc:sldMk cId="3995514388" sldId="258"/>
            <ac:spMk id="2" creationId="{0D43C6A3-E6C7-62EF-7DC9-123BDE6C0D50}"/>
          </ac:spMkLst>
        </pc:spChg>
        <pc:spChg chg="mod">
          <ac:chgData name="김 태완" userId="b34da1ebcb984fa9" providerId="LiveId" clId="{6F489014-76BF-411A-AF09-925DA490FF97}" dt="2022-06-29T17:47:28.997" v="4814"/>
          <ac:spMkLst>
            <pc:docMk/>
            <pc:sldMk cId="3995514388" sldId="258"/>
            <ac:spMk id="3" creationId="{ECFD11E7-1969-1E14-569A-D34A7AE1F426}"/>
          </ac:spMkLst>
        </pc:spChg>
      </pc:sldChg>
      <pc:sldChg chg="modSp mod">
        <pc:chgData name="김 태완" userId="b34da1ebcb984fa9" providerId="LiveId" clId="{6F489014-76BF-411A-AF09-925DA490FF97}" dt="2022-06-29T17:53:51.957" v="4920" actId="20577"/>
        <pc:sldMkLst>
          <pc:docMk/>
          <pc:sldMk cId="2773170291" sldId="259"/>
        </pc:sldMkLst>
        <pc:spChg chg="mod">
          <ac:chgData name="김 태완" userId="b34da1ebcb984fa9" providerId="LiveId" clId="{6F489014-76BF-411A-AF09-925DA490FF97}" dt="2022-06-27T15:47:54.661" v="195" actId="122"/>
          <ac:spMkLst>
            <pc:docMk/>
            <pc:sldMk cId="2773170291" sldId="259"/>
            <ac:spMk id="2" creationId="{3FEB3F8D-2A8F-674B-7E1C-C964D5FDC2C2}"/>
          </ac:spMkLst>
        </pc:spChg>
        <pc:spChg chg="mod">
          <ac:chgData name="김 태완" userId="b34da1ebcb984fa9" providerId="LiveId" clId="{6F489014-76BF-411A-AF09-925DA490FF97}" dt="2022-06-29T17:53:51.957" v="4920" actId="20577"/>
          <ac:spMkLst>
            <pc:docMk/>
            <pc:sldMk cId="2773170291" sldId="259"/>
            <ac:spMk id="3" creationId="{8D9C3BC8-E8D5-9D4A-70DD-66C3919B4EDE}"/>
          </ac:spMkLst>
        </pc:spChg>
      </pc:sldChg>
      <pc:sldChg chg="addSp modSp mod">
        <pc:chgData name="김 태완" userId="b34da1ebcb984fa9" providerId="LiveId" clId="{6F489014-76BF-411A-AF09-925DA490FF97}" dt="2022-06-29T17:56:17.273" v="4931"/>
        <pc:sldMkLst>
          <pc:docMk/>
          <pc:sldMk cId="2268450785" sldId="260"/>
        </pc:sldMkLst>
        <pc:spChg chg="mod">
          <ac:chgData name="김 태완" userId="b34da1ebcb984fa9" providerId="LiveId" clId="{6F489014-76BF-411A-AF09-925DA490FF97}" dt="2022-06-27T16:04:16.023" v="1019" actId="122"/>
          <ac:spMkLst>
            <pc:docMk/>
            <pc:sldMk cId="2268450785" sldId="260"/>
            <ac:spMk id="2" creationId="{7D316B52-4E90-3ECE-4132-B4D105E3722D}"/>
          </ac:spMkLst>
        </pc:spChg>
        <pc:spChg chg="mod">
          <ac:chgData name="김 태완" userId="b34da1ebcb984fa9" providerId="LiveId" clId="{6F489014-76BF-411A-AF09-925DA490FF97}" dt="2022-06-29T17:56:17.273" v="4931"/>
          <ac:spMkLst>
            <pc:docMk/>
            <pc:sldMk cId="2268450785" sldId="260"/>
            <ac:spMk id="3" creationId="{34181ADB-F68E-59FF-0912-64D1BD8BA040}"/>
          </ac:spMkLst>
        </pc:spChg>
        <pc:spChg chg="add mod">
          <ac:chgData name="김 태완" userId="b34da1ebcb984fa9" providerId="LiveId" clId="{6F489014-76BF-411A-AF09-925DA490FF97}" dt="2022-06-29T17:51:17.415" v="4859" actId="1076"/>
          <ac:spMkLst>
            <pc:docMk/>
            <pc:sldMk cId="2268450785" sldId="260"/>
            <ac:spMk id="4" creationId="{DA021CC1-B4A6-7903-D45B-16EC6FA9E879}"/>
          </ac:spMkLst>
        </pc:spChg>
        <pc:picChg chg="add mod modCrop">
          <ac:chgData name="김 태완" userId="b34da1ebcb984fa9" providerId="LiveId" clId="{6F489014-76BF-411A-AF09-925DA490FF97}" dt="2022-06-29T17:50:51.155" v="4832" actId="1035"/>
          <ac:picMkLst>
            <pc:docMk/>
            <pc:sldMk cId="2268450785" sldId="260"/>
            <ac:picMk id="5" creationId="{DE359745-16F1-7CF9-473B-8C79048156F2}"/>
          </ac:picMkLst>
        </pc:picChg>
      </pc:sldChg>
      <pc:sldChg chg="addSp modSp mod">
        <pc:chgData name="김 태완" userId="b34da1ebcb984fa9" providerId="LiveId" clId="{6F489014-76BF-411A-AF09-925DA490FF97}" dt="2022-06-27T16:28:37.879" v="1872" actId="115"/>
        <pc:sldMkLst>
          <pc:docMk/>
          <pc:sldMk cId="184154666" sldId="261"/>
        </pc:sldMkLst>
        <pc:spChg chg="mod">
          <ac:chgData name="김 태완" userId="b34da1ebcb984fa9" providerId="LiveId" clId="{6F489014-76BF-411A-AF09-925DA490FF97}" dt="2022-06-27T16:20:48.442" v="1444" actId="122"/>
          <ac:spMkLst>
            <pc:docMk/>
            <pc:sldMk cId="184154666" sldId="261"/>
            <ac:spMk id="2" creationId="{11BB5338-0E9D-623E-ED93-F461A79FF2D2}"/>
          </ac:spMkLst>
        </pc:spChg>
        <pc:spChg chg="mod">
          <ac:chgData name="김 태완" userId="b34da1ebcb984fa9" providerId="LiveId" clId="{6F489014-76BF-411A-AF09-925DA490FF97}" dt="2022-06-27T16:28:37.879" v="1872" actId="115"/>
          <ac:spMkLst>
            <pc:docMk/>
            <pc:sldMk cId="184154666" sldId="261"/>
            <ac:spMk id="3" creationId="{B047EA95-ADF7-0E30-2E20-B4326B616EEB}"/>
          </ac:spMkLst>
        </pc:spChg>
        <pc:picChg chg="add mod modCrop">
          <ac:chgData name="김 태완" userId="b34da1ebcb984fa9" providerId="LiveId" clId="{6F489014-76BF-411A-AF09-925DA490FF97}" dt="2022-06-27T16:21:30.760" v="1452" actId="14100"/>
          <ac:picMkLst>
            <pc:docMk/>
            <pc:sldMk cId="184154666" sldId="261"/>
            <ac:picMk id="5" creationId="{6AA9C437-F725-8FA9-94D8-76BFB2606983}"/>
          </ac:picMkLst>
        </pc:picChg>
        <pc:picChg chg="add mod modCrop">
          <ac:chgData name="김 태완" userId="b34da1ebcb984fa9" providerId="LiveId" clId="{6F489014-76BF-411A-AF09-925DA490FF97}" dt="2022-06-27T16:22:08.868" v="1459" actId="1076"/>
          <ac:picMkLst>
            <pc:docMk/>
            <pc:sldMk cId="184154666" sldId="261"/>
            <ac:picMk id="7" creationId="{C7548257-44DA-E1BC-868E-181D55729A77}"/>
          </ac:picMkLst>
        </pc:picChg>
      </pc:sldChg>
      <pc:sldChg chg="addSp modSp mod">
        <pc:chgData name="김 태완" userId="b34da1ebcb984fa9" providerId="LiveId" clId="{6F489014-76BF-411A-AF09-925DA490FF97}" dt="2022-06-27T16:28:33.865" v="1870" actId="115"/>
        <pc:sldMkLst>
          <pc:docMk/>
          <pc:sldMk cId="2848931705" sldId="262"/>
        </pc:sldMkLst>
        <pc:spChg chg="mod">
          <ac:chgData name="김 태완" userId="b34da1ebcb984fa9" providerId="LiveId" clId="{6F489014-76BF-411A-AF09-925DA490FF97}" dt="2022-06-27T16:23:46.185" v="1634" actId="122"/>
          <ac:spMkLst>
            <pc:docMk/>
            <pc:sldMk cId="2848931705" sldId="262"/>
            <ac:spMk id="2" creationId="{53194FFD-6B94-6286-F8A7-15FDD04F7969}"/>
          </ac:spMkLst>
        </pc:spChg>
        <pc:spChg chg="mod">
          <ac:chgData name="김 태완" userId="b34da1ebcb984fa9" providerId="LiveId" clId="{6F489014-76BF-411A-AF09-925DA490FF97}" dt="2022-06-27T16:28:33.865" v="1870" actId="115"/>
          <ac:spMkLst>
            <pc:docMk/>
            <pc:sldMk cId="2848931705" sldId="262"/>
            <ac:spMk id="3" creationId="{6125C2C6-191F-67B9-CBD3-1A37F85AD172}"/>
          </ac:spMkLst>
        </pc:spChg>
        <pc:picChg chg="add mod modCrop">
          <ac:chgData name="김 태완" userId="b34da1ebcb984fa9" providerId="LiveId" clId="{6F489014-76BF-411A-AF09-925DA490FF97}" dt="2022-06-27T16:24:42.244" v="1644" actId="1076"/>
          <ac:picMkLst>
            <pc:docMk/>
            <pc:sldMk cId="2848931705" sldId="262"/>
            <ac:picMk id="5" creationId="{9615BF43-9042-DE3D-FFB5-385803690E4D}"/>
          </ac:picMkLst>
        </pc:picChg>
      </pc:sldChg>
      <pc:sldChg chg="addSp delSp modSp mod ord">
        <pc:chgData name="김 태완" userId="b34da1ebcb984fa9" providerId="LiveId" clId="{6F489014-76BF-411A-AF09-925DA490FF97}" dt="2022-06-29T17:39:17.259" v="4758"/>
        <pc:sldMkLst>
          <pc:docMk/>
          <pc:sldMk cId="67342140" sldId="263"/>
        </pc:sldMkLst>
        <pc:spChg chg="mod">
          <ac:chgData name="김 태완" userId="b34da1ebcb984fa9" providerId="LiveId" clId="{6F489014-76BF-411A-AF09-925DA490FF97}" dt="2022-06-27T16:29:10.260" v="1876" actId="122"/>
          <ac:spMkLst>
            <pc:docMk/>
            <pc:sldMk cId="67342140" sldId="263"/>
            <ac:spMk id="2" creationId="{7D8F3F01-0802-C9A3-F81F-1D80CF066D21}"/>
          </ac:spMkLst>
        </pc:spChg>
        <pc:spChg chg="del mod">
          <ac:chgData name="김 태완" userId="b34da1ebcb984fa9" providerId="LiveId" clId="{6F489014-76BF-411A-AF09-925DA490FF97}" dt="2022-06-27T16:42:18.463" v="1878" actId="478"/>
          <ac:spMkLst>
            <pc:docMk/>
            <pc:sldMk cId="67342140" sldId="263"/>
            <ac:spMk id="3" creationId="{D5AC1259-55BA-3D23-FAEA-46E2179B8960}"/>
          </ac:spMkLst>
        </pc:spChg>
        <pc:spChg chg="add mod">
          <ac:chgData name="김 태완" userId="b34da1ebcb984fa9" providerId="LiveId" clId="{6F489014-76BF-411A-AF09-925DA490FF97}" dt="2022-06-27T16:47:18.570" v="1981" actId="1076"/>
          <ac:spMkLst>
            <pc:docMk/>
            <pc:sldMk cId="67342140" sldId="263"/>
            <ac:spMk id="8" creationId="{8513CE8F-F66B-6C60-549B-08841372FA6C}"/>
          </ac:spMkLst>
        </pc:spChg>
        <pc:spChg chg="add del mod">
          <ac:chgData name="김 태완" userId="b34da1ebcb984fa9" providerId="LiveId" clId="{6F489014-76BF-411A-AF09-925DA490FF97}" dt="2022-06-27T16:47:06.235" v="1959" actId="478"/>
          <ac:spMkLst>
            <pc:docMk/>
            <pc:sldMk cId="67342140" sldId="263"/>
            <ac:spMk id="9" creationId="{6F42316C-6AC1-7A88-48A0-2B77AFDCFE92}"/>
          </ac:spMkLst>
        </pc:spChg>
        <pc:spChg chg="add mod">
          <ac:chgData name="김 태완" userId="b34da1ebcb984fa9" providerId="LiveId" clId="{6F489014-76BF-411A-AF09-925DA490FF97}" dt="2022-06-27T16:48:17.516" v="1989" actId="13822"/>
          <ac:spMkLst>
            <pc:docMk/>
            <pc:sldMk cId="67342140" sldId="263"/>
            <ac:spMk id="10" creationId="{0E1FC3D5-8AF1-D1D5-8566-99C0FA7B9E80}"/>
          </ac:spMkLst>
        </pc:spChg>
        <pc:spChg chg="add mod">
          <ac:chgData name="김 태완" userId="b34da1ebcb984fa9" providerId="LiveId" clId="{6F489014-76BF-411A-AF09-925DA490FF97}" dt="2022-06-27T16:49:55.380" v="2115" actId="1076"/>
          <ac:spMkLst>
            <pc:docMk/>
            <pc:sldMk cId="67342140" sldId="263"/>
            <ac:spMk id="11" creationId="{2DD66B20-A7CE-E7FC-D001-D4906665C83F}"/>
          </ac:spMkLst>
        </pc:spChg>
        <pc:picChg chg="add mod modCrop">
          <ac:chgData name="김 태완" userId="b34da1ebcb984fa9" providerId="LiveId" clId="{6F489014-76BF-411A-AF09-925DA490FF97}" dt="2022-06-27T16:47:14.382" v="1980" actId="1076"/>
          <ac:picMkLst>
            <pc:docMk/>
            <pc:sldMk cId="67342140" sldId="263"/>
            <ac:picMk id="5" creationId="{4AF900C5-DFEE-5F22-2F59-4E8CAB22C76E}"/>
          </ac:picMkLst>
        </pc:picChg>
        <pc:picChg chg="add mod modCrop">
          <ac:chgData name="김 태완" userId="b34da1ebcb984fa9" providerId="LiveId" clId="{6F489014-76BF-411A-AF09-925DA490FF97}" dt="2022-06-27T16:48:06.120" v="1987" actId="1076"/>
          <ac:picMkLst>
            <pc:docMk/>
            <pc:sldMk cId="67342140" sldId="263"/>
            <ac:picMk id="7" creationId="{EE726297-D2FC-0D38-4A3A-87C944997C8D}"/>
          </ac:picMkLst>
        </pc:picChg>
      </pc:sldChg>
      <pc:sldChg chg="addSp delSp modSp mod">
        <pc:chgData name="김 태완" userId="b34da1ebcb984fa9" providerId="LiveId" clId="{6F489014-76BF-411A-AF09-925DA490FF97}" dt="2022-06-29T17:35:14.220" v="4756" actId="20577"/>
        <pc:sldMkLst>
          <pc:docMk/>
          <pc:sldMk cId="1138188859" sldId="264"/>
        </pc:sldMkLst>
        <pc:spChg chg="mod">
          <ac:chgData name="김 태완" userId="b34da1ebcb984fa9" providerId="LiveId" clId="{6F489014-76BF-411A-AF09-925DA490FF97}" dt="2022-06-27T17:02:33.404" v="2231" actId="122"/>
          <ac:spMkLst>
            <pc:docMk/>
            <pc:sldMk cId="1138188859" sldId="264"/>
            <ac:spMk id="2" creationId="{3BAD18B9-A747-B450-BA31-D099CDB40A51}"/>
          </ac:spMkLst>
        </pc:spChg>
        <pc:spChg chg="mod">
          <ac:chgData name="김 태완" userId="b34da1ebcb984fa9" providerId="LiveId" clId="{6F489014-76BF-411A-AF09-925DA490FF97}" dt="2022-06-29T17:35:14.220" v="4756" actId="20577"/>
          <ac:spMkLst>
            <pc:docMk/>
            <pc:sldMk cId="1138188859" sldId="264"/>
            <ac:spMk id="3" creationId="{1516F5BB-71C5-FA34-7A41-0100DF92C574}"/>
          </ac:spMkLst>
        </pc:spChg>
        <pc:spChg chg="add mod">
          <ac:chgData name="김 태완" userId="b34da1ebcb984fa9" providerId="LiveId" clId="{6F489014-76BF-411A-AF09-925DA490FF97}" dt="2022-06-27T17:06:43.542" v="2529" actId="14100"/>
          <ac:spMkLst>
            <pc:docMk/>
            <pc:sldMk cId="1138188859" sldId="264"/>
            <ac:spMk id="4" creationId="{2B0CBBBC-037F-2ADE-84B3-2FC292A5AC07}"/>
          </ac:spMkLst>
        </pc:spChg>
        <pc:spChg chg="add del mod">
          <ac:chgData name="김 태완" userId="b34da1ebcb984fa9" providerId="LiveId" clId="{6F489014-76BF-411A-AF09-925DA490FF97}" dt="2022-06-27T17:04:55.732" v="2487" actId="478"/>
          <ac:spMkLst>
            <pc:docMk/>
            <pc:sldMk cId="1138188859" sldId="264"/>
            <ac:spMk id="5" creationId="{E0DF82B9-7E48-2727-53ED-40C276446C03}"/>
          </ac:spMkLst>
        </pc:spChg>
        <pc:spChg chg="add del mod">
          <ac:chgData name="김 태완" userId="b34da1ebcb984fa9" providerId="LiveId" clId="{6F489014-76BF-411A-AF09-925DA490FF97}" dt="2022-06-27T17:04:56.136" v="2488" actId="478"/>
          <ac:spMkLst>
            <pc:docMk/>
            <pc:sldMk cId="1138188859" sldId="264"/>
            <ac:spMk id="6" creationId="{B1ABA1E0-8A4E-1BD6-8BD0-D59EB8E22069}"/>
          </ac:spMkLst>
        </pc:spChg>
        <pc:spChg chg="add del mod">
          <ac:chgData name="김 태완" userId="b34da1ebcb984fa9" providerId="LiveId" clId="{6F489014-76BF-411A-AF09-925DA490FF97}" dt="2022-06-27T17:04:55.258" v="2486" actId="478"/>
          <ac:spMkLst>
            <pc:docMk/>
            <pc:sldMk cId="1138188859" sldId="264"/>
            <ac:spMk id="7" creationId="{2F023792-7090-E6C6-C569-702803FCE65A}"/>
          </ac:spMkLst>
        </pc:spChg>
        <pc:spChg chg="add del mod">
          <ac:chgData name="김 태완" userId="b34da1ebcb984fa9" providerId="LiveId" clId="{6F489014-76BF-411A-AF09-925DA490FF97}" dt="2022-06-27T17:04:56.610" v="2489" actId="478"/>
          <ac:spMkLst>
            <pc:docMk/>
            <pc:sldMk cId="1138188859" sldId="264"/>
            <ac:spMk id="8" creationId="{A99E1AB7-EFA2-6794-6CEA-20073EFFDB90}"/>
          </ac:spMkLst>
        </pc:spChg>
        <pc:spChg chg="add mod">
          <ac:chgData name="김 태완" userId="b34da1ebcb984fa9" providerId="LiveId" clId="{6F489014-76BF-411A-AF09-925DA490FF97}" dt="2022-06-27T17:07:04.757" v="2551" actId="20577"/>
          <ac:spMkLst>
            <pc:docMk/>
            <pc:sldMk cId="1138188859" sldId="264"/>
            <ac:spMk id="9" creationId="{49C3BD1B-2A32-73A0-9403-E8A3889F0056}"/>
          </ac:spMkLst>
        </pc:spChg>
        <pc:spChg chg="add mod">
          <ac:chgData name="김 태완" userId="b34da1ebcb984fa9" providerId="LiveId" clId="{6F489014-76BF-411A-AF09-925DA490FF97}" dt="2022-06-27T17:07:01.861" v="2547" actId="20577"/>
          <ac:spMkLst>
            <pc:docMk/>
            <pc:sldMk cId="1138188859" sldId="264"/>
            <ac:spMk id="10" creationId="{D52FE55C-0CA0-1722-5862-19CFBA79311E}"/>
          </ac:spMkLst>
        </pc:spChg>
        <pc:spChg chg="add mod">
          <ac:chgData name="김 태완" userId="b34da1ebcb984fa9" providerId="LiveId" clId="{6F489014-76BF-411A-AF09-925DA490FF97}" dt="2022-06-27T17:06:59.181" v="2543" actId="20577"/>
          <ac:spMkLst>
            <pc:docMk/>
            <pc:sldMk cId="1138188859" sldId="264"/>
            <ac:spMk id="11" creationId="{B72F64C7-F9EA-710E-5E83-AD16094A1D33}"/>
          </ac:spMkLst>
        </pc:spChg>
        <pc:spChg chg="add mod">
          <ac:chgData name="김 태완" userId="b34da1ebcb984fa9" providerId="LiveId" clId="{6F489014-76BF-411A-AF09-925DA490FF97}" dt="2022-06-27T17:06:55.155" v="2537" actId="20577"/>
          <ac:spMkLst>
            <pc:docMk/>
            <pc:sldMk cId="1138188859" sldId="264"/>
            <ac:spMk id="12" creationId="{8B6A964A-C9F5-7F6F-0D07-89AC73A61AC4}"/>
          </ac:spMkLst>
        </pc:spChg>
        <pc:spChg chg="add mod">
          <ac:chgData name="김 태완" userId="b34da1ebcb984fa9" providerId="LiveId" clId="{6F489014-76BF-411A-AF09-925DA490FF97}" dt="2022-06-27T17:07:12.775" v="2558" actId="14100"/>
          <ac:spMkLst>
            <pc:docMk/>
            <pc:sldMk cId="1138188859" sldId="264"/>
            <ac:spMk id="21" creationId="{3E0BDCCD-835C-FA1A-3645-B62423308064}"/>
          </ac:spMkLst>
        </pc:spChg>
        <pc:spChg chg="add mod">
          <ac:chgData name="김 태완" userId="b34da1ebcb984fa9" providerId="LiveId" clId="{6F489014-76BF-411A-AF09-925DA490FF97}" dt="2022-06-27T17:07:37.765" v="2588" actId="14100"/>
          <ac:spMkLst>
            <pc:docMk/>
            <pc:sldMk cId="1138188859" sldId="264"/>
            <ac:spMk id="22" creationId="{3324FCC3-F793-59DB-6D11-590599CA181A}"/>
          </ac:spMkLst>
        </pc:spChg>
        <pc:spChg chg="add mod">
          <ac:chgData name="김 태완" userId="b34da1ebcb984fa9" providerId="LiveId" clId="{6F489014-76BF-411A-AF09-925DA490FF97}" dt="2022-06-27T17:07:31.950" v="2579" actId="14100"/>
          <ac:spMkLst>
            <pc:docMk/>
            <pc:sldMk cId="1138188859" sldId="264"/>
            <ac:spMk id="23" creationId="{58C25267-DDC0-1285-22A4-695F132D3D36}"/>
          </ac:spMkLst>
        </pc:spChg>
        <pc:spChg chg="add mod">
          <ac:chgData name="김 태완" userId="b34da1ebcb984fa9" providerId="LiveId" clId="{6F489014-76BF-411A-AF09-925DA490FF97}" dt="2022-06-27T17:07:24.201" v="2566" actId="14100"/>
          <ac:spMkLst>
            <pc:docMk/>
            <pc:sldMk cId="1138188859" sldId="264"/>
            <ac:spMk id="24" creationId="{E106A935-22DC-3DFB-D7F7-80CC404088EF}"/>
          </ac:spMkLst>
        </pc:spChg>
        <pc:cxnChg chg="add mod">
          <ac:chgData name="김 태완" userId="b34da1ebcb984fa9" providerId="LiveId" clId="{6F489014-76BF-411A-AF09-925DA490FF97}" dt="2022-06-27T17:06:45.627" v="2530" actId="14100"/>
          <ac:cxnSpMkLst>
            <pc:docMk/>
            <pc:sldMk cId="1138188859" sldId="264"/>
            <ac:cxnSpMk id="14" creationId="{99C87AAD-B6A9-1CFA-2524-363A15D39714}"/>
          </ac:cxnSpMkLst>
        </pc:cxnChg>
        <pc:cxnChg chg="add mod">
          <ac:chgData name="김 태완" userId="b34da1ebcb984fa9" providerId="LiveId" clId="{6F489014-76BF-411A-AF09-925DA490FF97}" dt="2022-06-27T17:06:43.542" v="2529" actId="14100"/>
          <ac:cxnSpMkLst>
            <pc:docMk/>
            <pc:sldMk cId="1138188859" sldId="264"/>
            <ac:cxnSpMk id="16" creationId="{338CFF50-52C6-EB09-0FC5-D7876166325C}"/>
          </ac:cxnSpMkLst>
        </pc:cxnChg>
        <pc:cxnChg chg="add mod">
          <ac:chgData name="김 태완" userId="b34da1ebcb984fa9" providerId="LiveId" clId="{6F489014-76BF-411A-AF09-925DA490FF97}" dt="2022-06-27T17:06:47.869" v="2531" actId="14100"/>
          <ac:cxnSpMkLst>
            <pc:docMk/>
            <pc:sldMk cId="1138188859" sldId="264"/>
            <ac:cxnSpMk id="18" creationId="{7629212A-DD11-083E-A170-3EF8F7975970}"/>
          </ac:cxnSpMkLst>
        </pc:cxnChg>
        <pc:cxnChg chg="add mod">
          <ac:chgData name="김 태완" userId="b34da1ebcb984fa9" providerId="LiveId" clId="{6F489014-76BF-411A-AF09-925DA490FF97}" dt="2022-06-27T17:06:52.738" v="2533" actId="14100"/>
          <ac:cxnSpMkLst>
            <pc:docMk/>
            <pc:sldMk cId="1138188859" sldId="264"/>
            <ac:cxnSpMk id="20" creationId="{48B24495-618B-6550-3751-6F5CA6D158E9}"/>
          </ac:cxnSpMkLst>
        </pc:cxnChg>
      </pc:sldChg>
      <pc:sldChg chg="addSp delSp modSp mod">
        <pc:chgData name="김 태완" userId="b34da1ebcb984fa9" providerId="LiveId" clId="{6F489014-76BF-411A-AF09-925DA490FF97}" dt="2022-06-29T18:06:08.918" v="5023" actId="11529"/>
        <pc:sldMkLst>
          <pc:docMk/>
          <pc:sldMk cId="3593471448" sldId="265"/>
        </pc:sldMkLst>
        <pc:spChg chg="mod">
          <ac:chgData name="김 태완" userId="b34da1ebcb984fa9" providerId="LiveId" clId="{6F489014-76BF-411A-AF09-925DA490FF97}" dt="2022-06-29T18:04:32.562" v="4937" actId="1076"/>
          <ac:spMkLst>
            <pc:docMk/>
            <pc:sldMk cId="3593471448" sldId="265"/>
            <ac:spMk id="2" creationId="{0BD960DD-B1DA-C177-5104-40A7001248C4}"/>
          </ac:spMkLst>
        </pc:spChg>
        <pc:spChg chg="add del mod">
          <ac:chgData name="김 태완" userId="b34da1ebcb984fa9" providerId="LiveId" clId="{6F489014-76BF-411A-AF09-925DA490FF97}" dt="2022-06-29T18:05:24.023" v="5005" actId="478"/>
          <ac:spMkLst>
            <pc:docMk/>
            <pc:sldMk cId="3593471448" sldId="265"/>
            <ac:spMk id="3" creationId="{B356D915-97F6-26BF-F6A5-501690EE355F}"/>
          </ac:spMkLst>
        </pc:spChg>
        <pc:spChg chg="del">
          <ac:chgData name="김 태완" userId="b34da1ebcb984fa9" providerId="LiveId" clId="{6F489014-76BF-411A-AF09-925DA490FF97}" dt="2022-06-27T17:08:16.325" v="2591" actId="478"/>
          <ac:spMkLst>
            <pc:docMk/>
            <pc:sldMk cId="3593471448" sldId="265"/>
            <ac:spMk id="3" creationId="{E4B71FCB-4EF9-0EB9-680F-88FAE85C4E52}"/>
          </ac:spMkLst>
        </pc:spChg>
        <pc:spChg chg="add del mod">
          <ac:chgData name="김 태완" userId="b34da1ebcb984fa9" providerId="LiveId" clId="{6F489014-76BF-411A-AF09-925DA490FF97}" dt="2022-06-29T18:05:23.695" v="5004" actId="478"/>
          <ac:spMkLst>
            <pc:docMk/>
            <pc:sldMk cId="3593471448" sldId="265"/>
            <ac:spMk id="10" creationId="{E118EC75-F0FB-CE69-8B46-8D24B7F881F3}"/>
          </ac:spMkLst>
        </pc:spChg>
        <pc:spChg chg="add mod">
          <ac:chgData name="김 태완" userId="b34da1ebcb984fa9" providerId="LiveId" clId="{6F489014-76BF-411A-AF09-925DA490FF97}" dt="2022-06-29T18:04:44.836" v="4978" actId="1038"/>
          <ac:spMkLst>
            <pc:docMk/>
            <pc:sldMk cId="3593471448" sldId="265"/>
            <ac:spMk id="12" creationId="{5947A73C-D448-8D80-B56E-22187A571B84}"/>
          </ac:spMkLst>
        </pc:spChg>
        <pc:spChg chg="add mod">
          <ac:chgData name="김 태완" userId="b34da1ebcb984fa9" providerId="LiveId" clId="{6F489014-76BF-411A-AF09-925DA490FF97}" dt="2022-06-29T18:04:44.836" v="4978" actId="1038"/>
          <ac:spMkLst>
            <pc:docMk/>
            <pc:sldMk cId="3593471448" sldId="265"/>
            <ac:spMk id="13" creationId="{0ED05BBD-11BC-B15D-2977-1A93449BF89B}"/>
          </ac:spMkLst>
        </pc:spChg>
        <pc:spChg chg="add mod">
          <ac:chgData name="김 태완" userId="b34da1ebcb984fa9" providerId="LiveId" clId="{6F489014-76BF-411A-AF09-925DA490FF97}" dt="2022-06-29T18:04:44.836" v="4978" actId="1038"/>
          <ac:spMkLst>
            <pc:docMk/>
            <pc:sldMk cId="3593471448" sldId="265"/>
            <ac:spMk id="14" creationId="{2720C849-3F7B-A19B-53AA-C675745475ED}"/>
          </ac:spMkLst>
        </pc:spChg>
        <pc:spChg chg="add mod">
          <ac:chgData name="김 태완" userId="b34da1ebcb984fa9" providerId="LiveId" clId="{6F489014-76BF-411A-AF09-925DA490FF97}" dt="2022-06-29T18:05:41.006" v="5012" actId="20577"/>
          <ac:spMkLst>
            <pc:docMk/>
            <pc:sldMk cId="3593471448" sldId="265"/>
            <ac:spMk id="15" creationId="{C8633976-A670-4795-C450-B66AD1D81565}"/>
          </ac:spMkLst>
        </pc:spChg>
        <pc:spChg chg="add mod">
          <ac:chgData name="김 태완" userId="b34da1ebcb984fa9" providerId="LiveId" clId="{6F489014-76BF-411A-AF09-925DA490FF97}" dt="2022-06-29T18:05:43.097" v="5013" actId="20577"/>
          <ac:spMkLst>
            <pc:docMk/>
            <pc:sldMk cId="3593471448" sldId="265"/>
            <ac:spMk id="16" creationId="{740EFB98-ACEB-D5AA-558B-0F2A6057DDF0}"/>
          </ac:spMkLst>
        </pc:spChg>
        <pc:spChg chg="add mod">
          <ac:chgData name="김 태완" userId="b34da1ebcb984fa9" providerId="LiveId" clId="{6F489014-76BF-411A-AF09-925DA490FF97}" dt="2022-06-29T18:05:50.273" v="5021" actId="20577"/>
          <ac:spMkLst>
            <pc:docMk/>
            <pc:sldMk cId="3593471448" sldId="265"/>
            <ac:spMk id="17" creationId="{03E72A62-75FA-74BE-44A9-EC575C7255D5}"/>
          </ac:spMkLst>
        </pc:spChg>
        <pc:picChg chg="add del">
          <ac:chgData name="김 태완" userId="b34da1ebcb984fa9" providerId="LiveId" clId="{6F489014-76BF-411A-AF09-925DA490FF97}" dt="2022-06-27T17:08:21.376" v="2593" actId="478"/>
          <ac:picMkLst>
            <pc:docMk/>
            <pc:sldMk cId="3593471448" sldId="265"/>
            <ac:picMk id="5" creationId="{4EAC90A0-0D0D-659C-2093-4980D36382E8}"/>
          </ac:picMkLst>
        </pc:picChg>
        <pc:picChg chg="add del mod modCrop">
          <ac:chgData name="김 태완" userId="b34da1ebcb984fa9" providerId="LiveId" clId="{6F489014-76BF-411A-AF09-925DA490FF97}" dt="2022-06-27T17:08:44.638" v="2596" actId="478"/>
          <ac:picMkLst>
            <pc:docMk/>
            <pc:sldMk cId="3593471448" sldId="265"/>
            <ac:picMk id="7" creationId="{E9DCA4EE-9E45-C62C-BB7B-987949432D1E}"/>
          </ac:picMkLst>
        </pc:picChg>
        <pc:picChg chg="add mod modCrop">
          <ac:chgData name="김 태완" userId="b34da1ebcb984fa9" providerId="LiveId" clId="{6F489014-76BF-411A-AF09-925DA490FF97}" dt="2022-06-29T18:04:44.836" v="4978" actId="1038"/>
          <ac:picMkLst>
            <pc:docMk/>
            <pc:sldMk cId="3593471448" sldId="265"/>
            <ac:picMk id="9" creationId="{DA840199-B726-F56A-4E54-EF7AC82E2090}"/>
          </ac:picMkLst>
        </pc:picChg>
        <pc:picChg chg="add mod modCrop">
          <ac:chgData name="김 태완" userId="b34da1ebcb984fa9" providerId="LiveId" clId="{6F489014-76BF-411A-AF09-925DA490FF97}" dt="2022-06-29T18:04:44.836" v="4978" actId="1038"/>
          <ac:picMkLst>
            <pc:docMk/>
            <pc:sldMk cId="3593471448" sldId="265"/>
            <ac:picMk id="11" creationId="{4E28B544-DE35-988F-A5E6-FAE5D03931CD}"/>
          </ac:picMkLst>
        </pc:picChg>
        <pc:cxnChg chg="add">
          <ac:chgData name="김 태완" userId="b34da1ebcb984fa9" providerId="LiveId" clId="{6F489014-76BF-411A-AF09-925DA490FF97}" dt="2022-06-29T18:06:02.896" v="5022" actId="11529"/>
          <ac:cxnSpMkLst>
            <pc:docMk/>
            <pc:sldMk cId="3593471448" sldId="265"/>
            <ac:cxnSpMk id="5" creationId="{90E781AF-D336-AD97-B87C-18C8109D0CC3}"/>
          </ac:cxnSpMkLst>
        </pc:cxnChg>
        <pc:cxnChg chg="add">
          <ac:chgData name="김 태완" userId="b34da1ebcb984fa9" providerId="LiveId" clId="{6F489014-76BF-411A-AF09-925DA490FF97}" dt="2022-06-29T18:06:08.918" v="5023" actId="11529"/>
          <ac:cxnSpMkLst>
            <pc:docMk/>
            <pc:sldMk cId="3593471448" sldId="265"/>
            <ac:cxnSpMk id="7" creationId="{305939C4-8203-5694-1A8E-777AAF2C34C4}"/>
          </ac:cxnSpMkLst>
        </pc:cxnChg>
      </pc:sldChg>
      <pc:sldChg chg="addSp delSp modSp mod">
        <pc:chgData name="김 태완" userId="b34da1ebcb984fa9" providerId="LiveId" clId="{6F489014-76BF-411A-AF09-925DA490FF97}" dt="2022-06-27T17:28:13.262" v="2648" actId="1076"/>
        <pc:sldMkLst>
          <pc:docMk/>
          <pc:sldMk cId="383245397" sldId="266"/>
        </pc:sldMkLst>
        <pc:spChg chg="mod">
          <ac:chgData name="김 태완" userId="b34da1ebcb984fa9" providerId="LiveId" clId="{6F489014-76BF-411A-AF09-925DA490FF97}" dt="2022-06-27T17:10:23.378" v="2619" actId="122"/>
          <ac:spMkLst>
            <pc:docMk/>
            <pc:sldMk cId="383245397" sldId="266"/>
            <ac:spMk id="2" creationId="{826AC9C2-44F4-AC11-A1DE-ACAEDD4554EB}"/>
          </ac:spMkLst>
        </pc:spChg>
        <pc:spChg chg="del">
          <ac:chgData name="김 태완" userId="b34da1ebcb984fa9" providerId="LiveId" clId="{6F489014-76BF-411A-AF09-925DA490FF97}" dt="2022-06-27T17:10:27.485" v="2620" actId="478"/>
          <ac:spMkLst>
            <pc:docMk/>
            <pc:sldMk cId="383245397" sldId="266"/>
            <ac:spMk id="3" creationId="{17EA9DB7-8C43-107E-CA37-5F0AE05B8304}"/>
          </ac:spMkLst>
        </pc:spChg>
        <pc:spChg chg="add mod">
          <ac:chgData name="김 태완" userId="b34da1ebcb984fa9" providerId="LiveId" clId="{6F489014-76BF-411A-AF09-925DA490FF97}" dt="2022-06-27T17:28:09.764" v="2646" actId="1076"/>
          <ac:spMkLst>
            <pc:docMk/>
            <pc:sldMk cId="383245397" sldId="266"/>
            <ac:spMk id="6" creationId="{601FB11C-F623-9D70-B9C5-AD4A42810AA4}"/>
          </ac:spMkLst>
        </pc:spChg>
        <pc:spChg chg="add mod">
          <ac:chgData name="김 태완" userId="b34da1ebcb984fa9" providerId="LiveId" clId="{6F489014-76BF-411A-AF09-925DA490FF97}" dt="2022-06-27T17:28:13.262" v="2648" actId="1076"/>
          <ac:spMkLst>
            <pc:docMk/>
            <pc:sldMk cId="383245397" sldId="266"/>
            <ac:spMk id="7" creationId="{660E435E-3C99-1ECA-9E3E-BFEC77AEE3AC}"/>
          </ac:spMkLst>
        </pc:spChg>
        <pc:picChg chg="add mod modCrop">
          <ac:chgData name="김 태완" userId="b34da1ebcb984fa9" providerId="LiveId" clId="{6F489014-76BF-411A-AF09-925DA490FF97}" dt="2022-06-27T17:27:12.715" v="2635" actId="1076"/>
          <ac:picMkLst>
            <pc:docMk/>
            <pc:sldMk cId="383245397" sldId="266"/>
            <ac:picMk id="5" creationId="{000D60C0-17A9-63B2-A7BF-3F4E30745E28}"/>
          </ac:picMkLst>
        </pc:picChg>
      </pc:sldChg>
      <pc:sldChg chg="addSp delSp modSp mod ord">
        <pc:chgData name="김 태완" userId="b34da1ebcb984fa9" providerId="LiveId" clId="{6F489014-76BF-411A-AF09-925DA490FF97}" dt="2022-06-29T16:55:34.824" v="4736" actId="20577"/>
        <pc:sldMkLst>
          <pc:docMk/>
          <pc:sldMk cId="3801803134" sldId="267"/>
        </pc:sldMkLst>
        <pc:spChg chg="mod">
          <ac:chgData name="김 태완" userId="b34da1ebcb984fa9" providerId="LiveId" clId="{6F489014-76BF-411A-AF09-925DA490FF97}" dt="2022-06-29T16:55:34.824" v="4736" actId="20577"/>
          <ac:spMkLst>
            <pc:docMk/>
            <pc:sldMk cId="3801803134" sldId="267"/>
            <ac:spMk id="2" creationId="{8802A6C3-1D35-A3EE-7C6D-D6785CE21546}"/>
          </ac:spMkLst>
        </pc:spChg>
        <pc:spChg chg="del">
          <ac:chgData name="김 태완" userId="b34da1ebcb984fa9" providerId="LiveId" clId="{6F489014-76BF-411A-AF09-925DA490FF97}" dt="2022-06-27T17:29:17.437" v="2696" actId="478"/>
          <ac:spMkLst>
            <pc:docMk/>
            <pc:sldMk cId="3801803134" sldId="267"/>
            <ac:spMk id="3" creationId="{8475F723-D6DE-A99B-E97F-C53736A9CA59}"/>
          </ac:spMkLst>
        </pc:spChg>
        <pc:picChg chg="add mod modCrop">
          <ac:chgData name="김 태완" userId="b34da1ebcb984fa9" providerId="LiveId" clId="{6F489014-76BF-411A-AF09-925DA490FF97}" dt="2022-06-27T17:34:26.903" v="2704" actId="1076"/>
          <ac:picMkLst>
            <pc:docMk/>
            <pc:sldMk cId="3801803134" sldId="267"/>
            <ac:picMk id="5" creationId="{21FEBDB2-DB92-0E02-2647-31E437AEB06F}"/>
          </ac:picMkLst>
        </pc:picChg>
      </pc:sldChg>
      <pc:sldChg chg="addSp delSp modSp mod">
        <pc:chgData name="김 태완" userId="b34da1ebcb984fa9" providerId="LiveId" clId="{6F489014-76BF-411A-AF09-925DA490FF97}" dt="2022-06-27T17:40:40.518" v="2756" actId="1076"/>
        <pc:sldMkLst>
          <pc:docMk/>
          <pc:sldMk cId="2828690326" sldId="268"/>
        </pc:sldMkLst>
        <pc:spChg chg="mod">
          <ac:chgData name="김 태완" userId="b34da1ebcb984fa9" providerId="LiveId" clId="{6F489014-76BF-411A-AF09-925DA490FF97}" dt="2022-06-27T17:39:41.894" v="2716" actId="122"/>
          <ac:spMkLst>
            <pc:docMk/>
            <pc:sldMk cId="2828690326" sldId="268"/>
            <ac:spMk id="2" creationId="{A5528815-5686-2559-3190-C6768453105F}"/>
          </ac:spMkLst>
        </pc:spChg>
        <pc:spChg chg="del">
          <ac:chgData name="김 태완" userId="b34da1ebcb984fa9" providerId="LiveId" clId="{6F489014-76BF-411A-AF09-925DA490FF97}" dt="2022-06-27T17:38:54.960" v="2708" actId="478"/>
          <ac:spMkLst>
            <pc:docMk/>
            <pc:sldMk cId="2828690326" sldId="268"/>
            <ac:spMk id="3" creationId="{B6F69A2C-E76A-EFD8-AEB5-42A05222F0E7}"/>
          </ac:spMkLst>
        </pc:spChg>
        <pc:spChg chg="add mod">
          <ac:chgData name="김 태완" userId="b34da1ebcb984fa9" providerId="LiveId" clId="{6F489014-76BF-411A-AF09-925DA490FF97}" dt="2022-06-27T17:40:18.795" v="2724" actId="1076"/>
          <ac:spMkLst>
            <pc:docMk/>
            <pc:sldMk cId="2828690326" sldId="268"/>
            <ac:spMk id="6" creationId="{888AFD36-372A-55D8-0B98-64FB62EA849F}"/>
          </ac:spMkLst>
        </pc:spChg>
        <pc:spChg chg="add mod">
          <ac:chgData name="김 태완" userId="b34da1ebcb984fa9" providerId="LiveId" clId="{6F489014-76BF-411A-AF09-925DA490FF97}" dt="2022-06-27T17:40:40.518" v="2756" actId="1076"/>
          <ac:spMkLst>
            <pc:docMk/>
            <pc:sldMk cId="2828690326" sldId="268"/>
            <ac:spMk id="7" creationId="{51F349CA-D287-9AB6-FD82-31D208FE2217}"/>
          </ac:spMkLst>
        </pc:spChg>
        <pc:picChg chg="add mod modCrop">
          <ac:chgData name="김 태완" userId="b34da1ebcb984fa9" providerId="LiveId" clId="{6F489014-76BF-411A-AF09-925DA490FF97}" dt="2022-06-27T17:40:15.665" v="2722" actId="1076"/>
          <ac:picMkLst>
            <pc:docMk/>
            <pc:sldMk cId="2828690326" sldId="268"/>
            <ac:picMk id="5" creationId="{35BCE195-EC3A-E2B0-B6DD-4A05384ED286}"/>
          </ac:picMkLst>
        </pc:picChg>
      </pc:sldChg>
      <pc:sldChg chg="addSp delSp modSp mod">
        <pc:chgData name="김 태완" userId="b34da1ebcb984fa9" providerId="LiveId" clId="{6F489014-76BF-411A-AF09-925DA490FF97}" dt="2022-06-27T17:55:19.456" v="2837" actId="1076"/>
        <pc:sldMkLst>
          <pc:docMk/>
          <pc:sldMk cId="1623891231" sldId="269"/>
        </pc:sldMkLst>
        <pc:spChg chg="mod">
          <ac:chgData name="김 태완" userId="b34da1ebcb984fa9" providerId="LiveId" clId="{6F489014-76BF-411A-AF09-925DA490FF97}" dt="2022-06-27T17:34:36.967" v="2706"/>
          <ac:spMkLst>
            <pc:docMk/>
            <pc:sldMk cId="1623891231" sldId="269"/>
            <ac:spMk id="2" creationId="{96B56910-8D8A-D2CE-5CF4-B0BFB83EDBB9}"/>
          </ac:spMkLst>
        </pc:spChg>
        <pc:spChg chg="del">
          <ac:chgData name="김 태완" userId="b34da1ebcb984fa9" providerId="LiveId" clId="{6F489014-76BF-411A-AF09-925DA490FF97}" dt="2022-06-27T17:40:46.471" v="2757" actId="478"/>
          <ac:spMkLst>
            <pc:docMk/>
            <pc:sldMk cId="1623891231" sldId="269"/>
            <ac:spMk id="3" creationId="{9352B8F7-A6EE-ADE8-1FAA-7AA8AB49107B}"/>
          </ac:spMkLst>
        </pc:spChg>
        <pc:spChg chg="add del mod">
          <ac:chgData name="김 태완" userId="b34da1ebcb984fa9" providerId="LiveId" clId="{6F489014-76BF-411A-AF09-925DA490FF97}" dt="2022-06-27T17:45:05.872" v="2780" actId="478"/>
          <ac:spMkLst>
            <pc:docMk/>
            <pc:sldMk cId="1623891231" sldId="269"/>
            <ac:spMk id="8" creationId="{F9F6D8D5-2595-23C3-54F1-752DE9747FA2}"/>
          </ac:spMkLst>
        </pc:spChg>
        <pc:spChg chg="add mod">
          <ac:chgData name="김 태완" userId="b34da1ebcb984fa9" providerId="LiveId" clId="{6F489014-76BF-411A-AF09-925DA490FF97}" dt="2022-06-27T17:53:48.079" v="2823" actId="1076"/>
          <ac:spMkLst>
            <pc:docMk/>
            <pc:sldMk cId="1623891231" sldId="269"/>
            <ac:spMk id="9" creationId="{9DBDD2DA-5012-D554-2498-AC35291EC3BF}"/>
          </ac:spMkLst>
        </pc:spChg>
        <pc:spChg chg="add mod">
          <ac:chgData name="김 태완" userId="b34da1ebcb984fa9" providerId="LiveId" clId="{6F489014-76BF-411A-AF09-925DA490FF97}" dt="2022-06-27T17:54:02.360" v="2825" actId="1076"/>
          <ac:spMkLst>
            <pc:docMk/>
            <pc:sldMk cId="1623891231" sldId="269"/>
            <ac:spMk id="10" creationId="{AC4A9767-03E6-70FF-4AF1-A25864153C1E}"/>
          </ac:spMkLst>
        </pc:spChg>
        <pc:spChg chg="add mod">
          <ac:chgData name="김 태완" userId="b34da1ebcb984fa9" providerId="LiveId" clId="{6F489014-76BF-411A-AF09-925DA490FF97}" dt="2022-06-27T17:53:56.430" v="2824" actId="1076"/>
          <ac:spMkLst>
            <pc:docMk/>
            <pc:sldMk cId="1623891231" sldId="269"/>
            <ac:spMk id="11" creationId="{B725C45D-79C2-77E0-AB04-A4E4B61281F0}"/>
          </ac:spMkLst>
        </pc:spChg>
        <pc:spChg chg="add del mod">
          <ac:chgData name="김 태완" userId="b34da1ebcb984fa9" providerId="LiveId" clId="{6F489014-76BF-411A-AF09-925DA490FF97}" dt="2022-06-27T17:45:47.106" v="2790" actId="478"/>
          <ac:spMkLst>
            <pc:docMk/>
            <pc:sldMk cId="1623891231" sldId="269"/>
            <ac:spMk id="12" creationId="{2560DF0B-05B6-B610-3778-92C4E12C7305}"/>
          </ac:spMkLst>
        </pc:spChg>
        <pc:spChg chg="add mod">
          <ac:chgData name="김 태완" userId="b34da1ebcb984fa9" providerId="LiveId" clId="{6F489014-76BF-411A-AF09-925DA490FF97}" dt="2022-06-27T17:54:16.433" v="2828" actId="1076"/>
          <ac:spMkLst>
            <pc:docMk/>
            <pc:sldMk cId="1623891231" sldId="269"/>
            <ac:spMk id="13" creationId="{FE45D486-F4E6-6227-A618-30C397112CFB}"/>
          </ac:spMkLst>
        </pc:spChg>
        <pc:spChg chg="add mod">
          <ac:chgData name="김 태완" userId="b34da1ebcb984fa9" providerId="LiveId" clId="{6F489014-76BF-411A-AF09-925DA490FF97}" dt="2022-06-27T17:54:18.502" v="2829" actId="1076"/>
          <ac:spMkLst>
            <pc:docMk/>
            <pc:sldMk cId="1623891231" sldId="269"/>
            <ac:spMk id="20" creationId="{309203D4-ADCB-BAD0-B396-29FD75428FF4}"/>
          </ac:spMkLst>
        </pc:spChg>
        <pc:picChg chg="add del mod modCrop">
          <ac:chgData name="김 태완" userId="b34da1ebcb984fa9" providerId="LiveId" clId="{6F489014-76BF-411A-AF09-925DA490FF97}" dt="2022-06-27T17:52:26.512" v="2799" actId="478"/>
          <ac:picMkLst>
            <pc:docMk/>
            <pc:sldMk cId="1623891231" sldId="269"/>
            <ac:picMk id="5" creationId="{2849C93C-751F-933D-5AA9-04EAA6B6604A}"/>
          </ac:picMkLst>
        </pc:picChg>
        <pc:picChg chg="add del mod modCrop">
          <ac:chgData name="김 태완" userId="b34da1ebcb984fa9" providerId="LiveId" clId="{6F489014-76BF-411A-AF09-925DA490FF97}" dt="2022-06-27T17:54:11.776" v="2826" actId="478"/>
          <ac:picMkLst>
            <pc:docMk/>
            <pc:sldMk cId="1623891231" sldId="269"/>
            <ac:picMk id="7" creationId="{A1EE33BF-B89E-4B69-D036-9BE53E85DDAB}"/>
          </ac:picMkLst>
        </pc:picChg>
        <pc:picChg chg="add mod modCrop">
          <ac:chgData name="김 태완" userId="b34da1ebcb984fa9" providerId="LiveId" clId="{6F489014-76BF-411A-AF09-925DA490FF97}" dt="2022-06-27T17:53:22.989" v="2815" actId="14100"/>
          <ac:picMkLst>
            <pc:docMk/>
            <pc:sldMk cId="1623891231" sldId="269"/>
            <ac:picMk id="15" creationId="{2519094A-4766-8956-AB66-7DF47AC10EBC}"/>
          </ac:picMkLst>
        </pc:picChg>
        <pc:picChg chg="add mod modCrop">
          <ac:chgData name="김 태완" userId="b34da1ebcb984fa9" providerId="LiveId" clId="{6F489014-76BF-411A-AF09-925DA490FF97}" dt="2022-06-27T17:53:29.662" v="2818" actId="1076"/>
          <ac:picMkLst>
            <pc:docMk/>
            <pc:sldMk cId="1623891231" sldId="269"/>
            <ac:picMk id="17" creationId="{3434ED9B-47C0-AB9E-78E4-320DBCBE2B2C}"/>
          </ac:picMkLst>
        </pc:picChg>
        <pc:picChg chg="add del">
          <ac:chgData name="김 태완" userId="b34da1ebcb984fa9" providerId="LiveId" clId="{6F489014-76BF-411A-AF09-925DA490FF97}" dt="2022-06-27T17:53:39.163" v="2820" actId="478"/>
          <ac:picMkLst>
            <pc:docMk/>
            <pc:sldMk cId="1623891231" sldId="269"/>
            <ac:picMk id="19" creationId="{D1C91F1D-1A75-A6B2-03E1-C1ED38869140}"/>
          </ac:picMkLst>
        </pc:picChg>
        <pc:picChg chg="add mod modCrop">
          <ac:chgData name="김 태완" userId="b34da1ebcb984fa9" providerId="LiveId" clId="{6F489014-76BF-411A-AF09-925DA490FF97}" dt="2022-06-27T17:55:19.456" v="2837" actId="1076"/>
          <ac:picMkLst>
            <pc:docMk/>
            <pc:sldMk cId="1623891231" sldId="269"/>
            <ac:picMk id="22" creationId="{DCCAF58C-87B0-352B-B27A-9D4578CDA9BC}"/>
          </ac:picMkLst>
        </pc:picChg>
      </pc:sldChg>
      <pc:sldChg chg="addSp modSp new mod">
        <pc:chgData name="김 태완" userId="b34da1ebcb984fa9" providerId="LiveId" clId="{6F489014-76BF-411A-AF09-925DA490FF97}" dt="2022-06-27T18:00:00.723" v="2988" actId="1076"/>
        <pc:sldMkLst>
          <pc:docMk/>
          <pc:sldMk cId="2706692136" sldId="270"/>
        </pc:sldMkLst>
        <pc:spChg chg="mod">
          <ac:chgData name="김 태완" userId="b34da1ebcb984fa9" providerId="LiveId" clId="{6F489014-76BF-411A-AF09-925DA490FF97}" dt="2022-06-27T17:56:42.062" v="2860" actId="122"/>
          <ac:spMkLst>
            <pc:docMk/>
            <pc:sldMk cId="2706692136" sldId="270"/>
            <ac:spMk id="2" creationId="{DDD49B20-4C53-D74A-E926-C0281F27A829}"/>
          </ac:spMkLst>
        </pc:spChg>
        <pc:spChg chg="mod">
          <ac:chgData name="김 태완" userId="b34da1ebcb984fa9" providerId="LiveId" clId="{6F489014-76BF-411A-AF09-925DA490FF97}" dt="2022-06-27T17:58:57.025" v="2979" actId="14100"/>
          <ac:spMkLst>
            <pc:docMk/>
            <pc:sldMk cId="2706692136" sldId="270"/>
            <ac:spMk id="3" creationId="{10D56C8F-3B16-AB65-38EF-49ADDE26291F}"/>
          </ac:spMkLst>
        </pc:spChg>
        <pc:picChg chg="add mod modCrop">
          <ac:chgData name="김 태완" userId="b34da1ebcb984fa9" providerId="LiveId" clId="{6F489014-76BF-411A-AF09-925DA490FF97}" dt="2022-06-27T18:00:00.723" v="2988" actId="1076"/>
          <ac:picMkLst>
            <pc:docMk/>
            <pc:sldMk cId="2706692136" sldId="270"/>
            <ac:picMk id="5" creationId="{9FADB66F-F299-9536-3B3B-4C787C0ADE6B}"/>
          </ac:picMkLst>
        </pc:picChg>
      </pc:sldChg>
      <pc:sldChg chg="addSp delSp modSp new mod">
        <pc:chgData name="김 태완" userId="b34da1ebcb984fa9" providerId="LiveId" clId="{6F489014-76BF-411A-AF09-925DA490FF97}" dt="2022-06-27T18:37:15.004" v="3975" actId="20577"/>
        <pc:sldMkLst>
          <pc:docMk/>
          <pc:sldMk cId="2930977071" sldId="271"/>
        </pc:sldMkLst>
        <pc:spChg chg="mod">
          <ac:chgData name="김 태완" userId="b34da1ebcb984fa9" providerId="LiveId" clId="{6F489014-76BF-411A-AF09-925DA490FF97}" dt="2022-06-27T18:35:00.890" v="3852" actId="1076"/>
          <ac:spMkLst>
            <pc:docMk/>
            <pc:sldMk cId="2930977071" sldId="271"/>
            <ac:spMk id="2" creationId="{A631ED0E-E597-2C18-A433-C876A41A14D5}"/>
          </ac:spMkLst>
        </pc:spChg>
        <pc:spChg chg="del">
          <ac:chgData name="김 태완" userId="b34da1ebcb984fa9" providerId="LiveId" clId="{6F489014-76BF-411A-AF09-925DA490FF97}" dt="2022-06-27T18:31:02.507" v="3827" actId="478"/>
          <ac:spMkLst>
            <pc:docMk/>
            <pc:sldMk cId="2930977071" sldId="271"/>
            <ac:spMk id="3" creationId="{045210B1-4CE8-C1CB-44BE-CF6758BB4800}"/>
          </ac:spMkLst>
        </pc:spChg>
        <pc:spChg chg="add mod">
          <ac:chgData name="김 태완" userId="b34da1ebcb984fa9" providerId="LiveId" clId="{6F489014-76BF-411A-AF09-925DA490FF97}" dt="2022-06-27T18:35:12.022" v="3894" actId="1038"/>
          <ac:spMkLst>
            <pc:docMk/>
            <pc:sldMk cId="2930977071" sldId="271"/>
            <ac:spMk id="8" creationId="{43F7B5A7-7FD3-5225-672C-1DBADD8836F8}"/>
          </ac:spMkLst>
        </pc:spChg>
        <pc:spChg chg="add mod">
          <ac:chgData name="김 태완" userId="b34da1ebcb984fa9" providerId="LiveId" clId="{6F489014-76BF-411A-AF09-925DA490FF97}" dt="2022-06-27T18:35:12.022" v="3894" actId="1038"/>
          <ac:spMkLst>
            <pc:docMk/>
            <pc:sldMk cId="2930977071" sldId="271"/>
            <ac:spMk id="9" creationId="{5660FAB1-AFFA-AFDF-FF8E-9981465176FE}"/>
          </ac:spMkLst>
        </pc:spChg>
        <pc:spChg chg="add mod">
          <ac:chgData name="김 태완" userId="b34da1ebcb984fa9" providerId="LiveId" clId="{6F489014-76BF-411A-AF09-925DA490FF97}" dt="2022-06-27T18:35:12.022" v="3894" actId="1038"/>
          <ac:spMkLst>
            <pc:docMk/>
            <pc:sldMk cId="2930977071" sldId="271"/>
            <ac:spMk id="10" creationId="{BDB9D60E-234E-8585-850F-EC1A9219B37B}"/>
          </ac:spMkLst>
        </pc:spChg>
        <pc:spChg chg="add mod">
          <ac:chgData name="김 태완" userId="b34da1ebcb984fa9" providerId="LiveId" clId="{6F489014-76BF-411A-AF09-925DA490FF97}" dt="2022-06-27T18:35:33.972" v="3898" actId="1076"/>
          <ac:spMkLst>
            <pc:docMk/>
            <pc:sldMk cId="2930977071" sldId="271"/>
            <ac:spMk id="11" creationId="{35DF6EDF-8549-0C36-8AF7-AA35B36AE83C}"/>
          </ac:spMkLst>
        </pc:spChg>
        <pc:spChg chg="add mod">
          <ac:chgData name="김 태완" userId="b34da1ebcb984fa9" providerId="LiveId" clId="{6F489014-76BF-411A-AF09-925DA490FF97}" dt="2022-06-27T18:37:15.004" v="3975" actId="20577"/>
          <ac:spMkLst>
            <pc:docMk/>
            <pc:sldMk cId="2930977071" sldId="271"/>
            <ac:spMk id="14" creationId="{BA597A65-4DB5-6B3A-CFD4-A86F5030696E}"/>
          </ac:spMkLst>
        </pc:spChg>
        <pc:graphicFrameChg chg="add del mod modGraphic">
          <ac:chgData name="김 태완" userId="b34da1ebcb984fa9" providerId="LiveId" clId="{6F489014-76BF-411A-AF09-925DA490FF97}" dt="2022-06-27T18:32:35.229" v="3833"/>
          <ac:graphicFrameMkLst>
            <pc:docMk/>
            <pc:sldMk cId="2930977071" sldId="271"/>
            <ac:graphicFrameMk id="4" creationId="{D26A40E7-784E-26D7-0AC5-132F33A195B4}"/>
          </ac:graphicFrameMkLst>
        </pc:graphicFrameChg>
        <pc:graphicFrameChg chg="add del mod">
          <ac:chgData name="김 태완" userId="b34da1ebcb984fa9" providerId="LiveId" clId="{6F489014-76BF-411A-AF09-925DA490FF97}" dt="2022-06-27T18:33:47.175" v="3835"/>
          <ac:graphicFrameMkLst>
            <pc:docMk/>
            <pc:sldMk cId="2930977071" sldId="271"/>
            <ac:graphicFrameMk id="5" creationId="{77BD830A-AA38-3292-08CC-AF89C2A0BF5F}"/>
          </ac:graphicFrameMkLst>
        </pc:graphicFrameChg>
        <pc:picChg chg="add mod modCrop">
          <ac:chgData name="김 태완" userId="b34da1ebcb984fa9" providerId="LiveId" clId="{6F489014-76BF-411A-AF09-925DA490FF97}" dt="2022-06-27T18:35:12.022" v="3894" actId="1038"/>
          <ac:picMkLst>
            <pc:docMk/>
            <pc:sldMk cId="2930977071" sldId="271"/>
            <ac:picMk id="7" creationId="{9EEE89EB-846E-6E7B-7F5E-EC0A69B65793}"/>
          </ac:picMkLst>
        </pc:picChg>
        <pc:picChg chg="add mod modCrop">
          <ac:chgData name="김 태완" userId="b34da1ebcb984fa9" providerId="LiveId" clId="{6F489014-76BF-411A-AF09-925DA490FF97}" dt="2022-06-27T18:36:17.995" v="3906" actId="14100"/>
          <ac:picMkLst>
            <pc:docMk/>
            <pc:sldMk cId="2930977071" sldId="271"/>
            <ac:picMk id="13" creationId="{2BAB81C0-FF06-4B3D-24EA-6E119A64C52C}"/>
          </ac:picMkLst>
        </pc:picChg>
      </pc:sldChg>
      <pc:sldChg chg="addSp delSp modSp new mod">
        <pc:chgData name="김 태완" userId="b34da1ebcb984fa9" providerId="LiveId" clId="{6F489014-76BF-411A-AF09-925DA490FF97}" dt="2022-06-27T18:46:31.834" v="4204" actId="20577"/>
        <pc:sldMkLst>
          <pc:docMk/>
          <pc:sldMk cId="2028706061" sldId="272"/>
        </pc:sldMkLst>
        <pc:spChg chg="mod">
          <ac:chgData name="김 태완" userId="b34da1ebcb984fa9" providerId="LiveId" clId="{6F489014-76BF-411A-AF09-925DA490FF97}" dt="2022-06-27T18:37:21.334" v="3977" actId="122"/>
          <ac:spMkLst>
            <pc:docMk/>
            <pc:sldMk cId="2028706061" sldId="272"/>
            <ac:spMk id="2" creationId="{F25F37C2-AD1B-DEC8-6340-0C7BF7EED48B}"/>
          </ac:spMkLst>
        </pc:spChg>
        <pc:spChg chg="del">
          <ac:chgData name="김 태완" userId="b34da1ebcb984fa9" providerId="LiveId" clId="{6F489014-76BF-411A-AF09-925DA490FF97}" dt="2022-06-27T18:37:18.751" v="3976" actId="478"/>
          <ac:spMkLst>
            <pc:docMk/>
            <pc:sldMk cId="2028706061" sldId="272"/>
            <ac:spMk id="3" creationId="{748CA6EF-2454-26B1-79AC-FF30F20EC93E}"/>
          </ac:spMkLst>
        </pc:spChg>
        <pc:spChg chg="add mod">
          <ac:chgData name="김 태완" userId="b34da1ebcb984fa9" providerId="LiveId" clId="{6F489014-76BF-411A-AF09-925DA490FF97}" dt="2022-06-27T18:46:31.834" v="4204" actId="20577"/>
          <ac:spMkLst>
            <pc:docMk/>
            <pc:sldMk cId="2028706061" sldId="272"/>
            <ac:spMk id="11" creationId="{60E28FB5-AB59-75CD-4F9D-61650DE9EFB6}"/>
          </ac:spMkLst>
        </pc:spChg>
        <pc:picChg chg="add mod modCrop">
          <ac:chgData name="김 태완" userId="b34da1ebcb984fa9" providerId="LiveId" clId="{6F489014-76BF-411A-AF09-925DA490FF97}" dt="2022-06-27T18:39:10.728" v="3986" actId="1076"/>
          <ac:picMkLst>
            <pc:docMk/>
            <pc:sldMk cId="2028706061" sldId="272"/>
            <ac:picMk id="5" creationId="{ECBB28C5-618A-9C02-E96A-D5A35620B716}"/>
          </ac:picMkLst>
        </pc:picChg>
        <pc:picChg chg="add mod modCrop">
          <ac:chgData name="김 태완" userId="b34da1ebcb984fa9" providerId="LiveId" clId="{6F489014-76BF-411A-AF09-925DA490FF97}" dt="2022-06-27T18:40:23.675" v="3994" actId="1076"/>
          <ac:picMkLst>
            <pc:docMk/>
            <pc:sldMk cId="2028706061" sldId="272"/>
            <ac:picMk id="7" creationId="{8A0A85B6-152B-81EF-C70F-28D919DD3CB5}"/>
          </ac:picMkLst>
        </pc:picChg>
        <pc:cxnChg chg="add mod">
          <ac:chgData name="김 태완" userId="b34da1ebcb984fa9" providerId="LiveId" clId="{6F489014-76BF-411A-AF09-925DA490FF97}" dt="2022-06-27T18:41:24.911" v="4018" actId="14100"/>
          <ac:cxnSpMkLst>
            <pc:docMk/>
            <pc:sldMk cId="2028706061" sldId="272"/>
            <ac:cxnSpMk id="9" creationId="{BD91FDE1-4295-F79F-117B-28F18D8A8418}"/>
          </ac:cxnSpMkLst>
        </pc:cxnChg>
      </pc:sldChg>
      <pc:sldChg chg="addSp delSp modSp new mod">
        <pc:chgData name="김 태완" userId="b34da1ebcb984fa9" providerId="LiveId" clId="{6F489014-76BF-411A-AF09-925DA490FF97}" dt="2022-06-27T19:01:36.555" v="4385" actId="255"/>
        <pc:sldMkLst>
          <pc:docMk/>
          <pc:sldMk cId="3485551026" sldId="273"/>
        </pc:sldMkLst>
        <pc:spChg chg="mod">
          <ac:chgData name="김 태완" userId="b34da1ebcb984fa9" providerId="LiveId" clId="{6F489014-76BF-411A-AF09-925DA490FF97}" dt="2022-06-27T18:46:38.775" v="4205" actId="122"/>
          <ac:spMkLst>
            <pc:docMk/>
            <pc:sldMk cId="3485551026" sldId="273"/>
            <ac:spMk id="2" creationId="{E88D6444-7C7A-0279-A502-EF88ED4F124C}"/>
          </ac:spMkLst>
        </pc:spChg>
        <pc:spChg chg="del">
          <ac:chgData name="김 태완" userId="b34da1ebcb984fa9" providerId="LiveId" clId="{6F489014-76BF-411A-AF09-925DA490FF97}" dt="2022-06-27T18:46:41.410" v="4206" actId="478"/>
          <ac:spMkLst>
            <pc:docMk/>
            <pc:sldMk cId="3485551026" sldId="273"/>
            <ac:spMk id="3" creationId="{C46AADD8-6435-2BF9-7C29-516FF662F8EA}"/>
          </ac:spMkLst>
        </pc:spChg>
        <pc:spChg chg="add mod">
          <ac:chgData name="김 태완" userId="b34da1ebcb984fa9" providerId="LiveId" clId="{6F489014-76BF-411A-AF09-925DA490FF97}" dt="2022-06-27T19:01:36.555" v="4385" actId="255"/>
          <ac:spMkLst>
            <pc:docMk/>
            <pc:sldMk cId="3485551026" sldId="273"/>
            <ac:spMk id="12" creationId="{D011EA96-C648-82FA-6686-E39241699CBA}"/>
          </ac:spMkLst>
        </pc:spChg>
        <pc:picChg chg="add del mod modCrop">
          <ac:chgData name="김 태완" userId="b34da1ebcb984fa9" providerId="LiveId" clId="{6F489014-76BF-411A-AF09-925DA490FF97}" dt="2022-06-27T18:55:31.139" v="4216" actId="478"/>
          <ac:picMkLst>
            <pc:docMk/>
            <pc:sldMk cId="3485551026" sldId="273"/>
            <ac:picMk id="5" creationId="{12721005-B3B9-7A8E-1FEE-6DDF4543B6B5}"/>
          </ac:picMkLst>
        </pc:picChg>
        <pc:picChg chg="add mod modCrop">
          <ac:chgData name="김 태완" userId="b34da1ebcb984fa9" providerId="LiveId" clId="{6F489014-76BF-411A-AF09-925DA490FF97}" dt="2022-06-27T18:59:43.533" v="4231" actId="14100"/>
          <ac:picMkLst>
            <pc:docMk/>
            <pc:sldMk cId="3485551026" sldId="273"/>
            <ac:picMk id="7" creationId="{7333B2E6-C5AD-CDB6-BD13-89F65185DE94}"/>
          </ac:picMkLst>
        </pc:picChg>
        <pc:picChg chg="add mod modCrop">
          <ac:chgData name="김 태완" userId="b34da1ebcb984fa9" providerId="LiveId" clId="{6F489014-76BF-411A-AF09-925DA490FF97}" dt="2022-06-27T18:59:47.783" v="4233" actId="1076"/>
          <ac:picMkLst>
            <pc:docMk/>
            <pc:sldMk cId="3485551026" sldId="273"/>
            <ac:picMk id="9" creationId="{9A19800E-6B4B-ECBD-368E-96EB15A8835A}"/>
          </ac:picMkLst>
        </pc:picChg>
        <pc:cxnChg chg="add mod">
          <ac:chgData name="김 태완" userId="b34da1ebcb984fa9" providerId="LiveId" clId="{6F489014-76BF-411A-AF09-925DA490FF97}" dt="2022-06-27T19:00:16.643" v="4253" actId="692"/>
          <ac:cxnSpMkLst>
            <pc:docMk/>
            <pc:sldMk cId="3485551026" sldId="273"/>
            <ac:cxnSpMk id="11" creationId="{A3E702A0-32D1-925C-6FCB-C587DFD67663}"/>
          </ac:cxnSpMkLst>
        </pc:cxnChg>
      </pc:sldChg>
      <pc:sldChg chg="delSp modSp new mod">
        <pc:chgData name="김 태완" userId="b34da1ebcb984fa9" providerId="LiveId" clId="{6F489014-76BF-411A-AF09-925DA490FF97}" dt="2022-06-27T19:02:02.438" v="4430" actId="1076"/>
        <pc:sldMkLst>
          <pc:docMk/>
          <pc:sldMk cId="1990405479" sldId="274"/>
        </pc:sldMkLst>
        <pc:spChg chg="mod">
          <ac:chgData name="김 태완" userId="b34da1ebcb984fa9" providerId="LiveId" clId="{6F489014-76BF-411A-AF09-925DA490FF97}" dt="2022-06-27T19:02:02.438" v="4430" actId="1076"/>
          <ac:spMkLst>
            <pc:docMk/>
            <pc:sldMk cId="1990405479" sldId="274"/>
            <ac:spMk id="2" creationId="{3C672502-1AE7-DC9A-6FD9-3C824E549C12}"/>
          </ac:spMkLst>
        </pc:spChg>
        <pc:spChg chg="del">
          <ac:chgData name="김 태완" userId="b34da1ebcb984fa9" providerId="LiveId" clId="{6F489014-76BF-411A-AF09-925DA490FF97}" dt="2022-06-27T19:01:54.417" v="4428" actId="478"/>
          <ac:spMkLst>
            <pc:docMk/>
            <pc:sldMk cId="1990405479" sldId="274"/>
            <ac:spMk id="3" creationId="{5AECE8A3-EC24-CDE8-BEA8-ED44FC59D53D}"/>
          </ac:spMkLst>
        </pc:spChg>
      </pc:sldChg>
      <pc:sldChg chg="delSp modSp new mod">
        <pc:chgData name="김 태완" userId="b34da1ebcb984fa9" providerId="LiveId" clId="{6F489014-76BF-411A-AF09-925DA490FF97}" dt="2022-06-27T19:02:55.920" v="4545" actId="1076"/>
        <pc:sldMkLst>
          <pc:docMk/>
          <pc:sldMk cId="2278507450" sldId="275"/>
        </pc:sldMkLst>
        <pc:spChg chg="mod">
          <ac:chgData name="김 태완" userId="b34da1ebcb984fa9" providerId="LiveId" clId="{6F489014-76BF-411A-AF09-925DA490FF97}" dt="2022-06-27T19:02:55.920" v="4545" actId="1076"/>
          <ac:spMkLst>
            <pc:docMk/>
            <pc:sldMk cId="2278507450" sldId="275"/>
            <ac:spMk id="2" creationId="{8DA2CBD0-57B9-AC95-1ED3-053F246EAF07}"/>
          </ac:spMkLst>
        </pc:spChg>
        <pc:spChg chg="del">
          <ac:chgData name="김 태완" userId="b34da1ebcb984fa9" providerId="LiveId" clId="{6F489014-76BF-411A-AF09-925DA490FF97}" dt="2022-06-27T19:02:50.985" v="4543" actId="478"/>
          <ac:spMkLst>
            <pc:docMk/>
            <pc:sldMk cId="2278507450" sldId="275"/>
            <ac:spMk id="3" creationId="{77AD99AA-7448-5CCD-CC91-AF52F9E14685}"/>
          </ac:spMkLst>
        </pc:spChg>
      </pc:sldChg>
      <pc:sldChg chg="new del">
        <pc:chgData name="김 태완" userId="b34da1ebcb984fa9" providerId="LiveId" clId="{6F489014-76BF-411A-AF09-925DA490FF97}" dt="2022-06-27T18:47:09.727" v="4208" actId="2696"/>
        <pc:sldMkLst>
          <pc:docMk/>
          <pc:sldMk cId="2501469864" sldId="276"/>
        </pc:sldMkLst>
      </pc:sldChg>
      <pc:sldChg chg="addSp modSp new mod">
        <pc:chgData name="김 태완" userId="b34da1ebcb984fa9" providerId="LiveId" clId="{6F489014-76BF-411A-AF09-925DA490FF97}" dt="2022-06-27T18:02:27.839" v="3102" actId="1076"/>
        <pc:sldMkLst>
          <pc:docMk/>
          <pc:sldMk cId="335732002" sldId="277"/>
        </pc:sldMkLst>
        <pc:spChg chg="mod">
          <ac:chgData name="김 태완" userId="b34da1ebcb984fa9" providerId="LiveId" clId="{6F489014-76BF-411A-AF09-925DA490FF97}" dt="2022-06-27T18:00:38.207" v="2997" actId="122"/>
          <ac:spMkLst>
            <pc:docMk/>
            <pc:sldMk cId="335732002" sldId="277"/>
            <ac:spMk id="2" creationId="{771394F8-ECF9-0110-4EEE-F012E8F25B2C}"/>
          </ac:spMkLst>
        </pc:spChg>
        <pc:spChg chg="mod">
          <ac:chgData name="김 태완" userId="b34da1ebcb984fa9" providerId="LiveId" clId="{6F489014-76BF-411A-AF09-925DA490FF97}" dt="2022-06-27T18:02:17.051" v="3099" actId="14100"/>
          <ac:spMkLst>
            <pc:docMk/>
            <pc:sldMk cId="335732002" sldId="277"/>
            <ac:spMk id="3" creationId="{71DE5FAA-3407-0260-8307-037DAF1DFF6F}"/>
          </ac:spMkLst>
        </pc:spChg>
        <pc:picChg chg="add mod">
          <ac:chgData name="김 태완" userId="b34da1ebcb984fa9" providerId="LiveId" clId="{6F489014-76BF-411A-AF09-925DA490FF97}" dt="2022-06-27T18:02:27.839" v="3102" actId="1076"/>
          <ac:picMkLst>
            <pc:docMk/>
            <pc:sldMk cId="335732002" sldId="277"/>
            <ac:picMk id="4" creationId="{7B395400-B617-7713-0DF4-33D032CACA41}"/>
          </ac:picMkLst>
        </pc:picChg>
      </pc:sldChg>
      <pc:sldChg chg="addSp modSp new mod">
        <pc:chgData name="김 태완" userId="b34da1ebcb984fa9" providerId="LiveId" clId="{6F489014-76BF-411A-AF09-925DA490FF97}" dt="2022-06-27T18:09:19.987" v="3479" actId="1076"/>
        <pc:sldMkLst>
          <pc:docMk/>
          <pc:sldMk cId="2844906255" sldId="278"/>
        </pc:sldMkLst>
        <pc:spChg chg="mod">
          <ac:chgData name="김 태완" userId="b34da1ebcb984fa9" providerId="LiveId" clId="{6F489014-76BF-411A-AF09-925DA490FF97}" dt="2022-06-27T18:02:32.814" v="3103" actId="122"/>
          <ac:spMkLst>
            <pc:docMk/>
            <pc:sldMk cId="2844906255" sldId="278"/>
            <ac:spMk id="2" creationId="{BBCD51EB-E48E-5E18-2AFB-EC27008B83C7}"/>
          </ac:spMkLst>
        </pc:spChg>
        <pc:spChg chg="mod">
          <ac:chgData name="김 태완" userId="b34da1ebcb984fa9" providerId="LiveId" clId="{6F489014-76BF-411A-AF09-925DA490FF97}" dt="2022-06-27T18:09:07.539" v="3476" actId="14100"/>
          <ac:spMkLst>
            <pc:docMk/>
            <pc:sldMk cId="2844906255" sldId="278"/>
            <ac:spMk id="3" creationId="{C3DDBD53-35D2-8D06-846F-00AC775BC836}"/>
          </ac:spMkLst>
        </pc:spChg>
        <pc:picChg chg="add mod">
          <ac:chgData name="김 태완" userId="b34da1ebcb984fa9" providerId="LiveId" clId="{6F489014-76BF-411A-AF09-925DA490FF97}" dt="2022-06-27T18:09:19.987" v="3479" actId="1076"/>
          <ac:picMkLst>
            <pc:docMk/>
            <pc:sldMk cId="2844906255" sldId="278"/>
            <ac:picMk id="4" creationId="{E85E31AA-3C6C-BC83-D160-8FA66D75F353}"/>
          </ac:picMkLst>
        </pc:picChg>
      </pc:sldChg>
      <pc:sldChg chg="addSp delSp modSp new mod">
        <pc:chgData name="김 태완" userId="b34da1ebcb984fa9" providerId="LiveId" clId="{6F489014-76BF-411A-AF09-925DA490FF97}" dt="2022-06-27T18:15:01.002" v="3688" actId="115"/>
        <pc:sldMkLst>
          <pc:docMk/>
          <pc:sldMk cId="2392948537" sldId="279"/>
        </pc:sldMkLst>
        <pc:spChg chg="mod">
          <ac:chgData name="김 태완" userId="b34da1ebcb984fa9" providerId="LiveId" clId="{6F489014-76BF-411A-AF09-925DA490FF97}" dt="2022-06-27T18:00:27.494" v="2994"/>
          <ac:spMkLst>
            <pc:docMk/>
            <pc:sldMk cId="2392948537" sldId="279"/>
            <ac:spMk id="2" creationId="{EEF49403-F1B7-137A-B0E3-48EC38EF3155}"/>
          </ac:spMkLst>
        </pc:spChg>
        <pc:spChg chg="del">
          <ac:chgData name="김 태완" userId="b34da1ebcb984fa9" providerId="LiveId" clId="{6F489014-76BF-411A-AF09-925DA490FF97}" dt="2022-06-27T18:09:56.749" v="3480" actId="478"/>
          <ac:spMkLst>
            <pc:docMk/>
            <pc:sldMk cId="2392948537" sldId="279"/>
            <ac:spMk id="3" creationId="{1A3A04D2-9184-1843-F976-C11616C30239}"/>
          </ac:spMkLst>
        </pc:spChg>
        <pc:spChg chg="add mod">
          <ac:chgData name="김 태완" userId="b34da1ebcb984fa9" providerId="LiveId" clId="{6F489014-76BF-411A-AF09-925DA490FF97}" dt="2022-06-27T18:15:01.002" v="3688" actId="115"/>
          <ac:spMkLst>
            <pc:docMk/>
            <pc:sldMk cId="2392948537" sldId="279"/>
            <ac:spMk id="18" creationId="{E6952D7C-9857-9864-5BFF-BBAC524B250D}"/>
          </ac:spMkLst>
        </pc:spChg>
        <pc:picChg chg="add mod modCrop">
          <ac:chgData name="김 태완" userId="b34da1ebcb984fa9" providerId="LiveId" clId="{6F489014-76BF-411A-AF09-925DA490FF97}" dt="2022-06-27T18:12:53.035" v="3627" actId="1076"/>
          <ac:picMkLst>
            <pc:docMk/>
            <pc:sldMk cId="2392948537" sldId="279"/>
            <ac:picMk id="5" creationId="{4A66B063-3B23-7376-9A53-3F4003979F6D}"/>
          </ac:picMkLst>
        </pc:picChg>
        <pc:picChg chg="add mod modCrop">
          <ac:chgData name="김 태완" userId="b34da1ebcb984fa9" providerId="LiveId" clId="{6F489014-76BF-411A-AF09-925DA490FF97}" dt="2022-06-27T18:12:55.702" v="3628" actId="1076"/>
          <ac:picMkLst>
            <pc:docMk/>
            <pc:sldMk cId="2392948537" sldId="279"/>
            <ac:picMk id="7" creationId="{4B0E539B-3281-629D-926A-30E69F717FC0}"/>
          </ac:picMkLst>
        </pc:picChg>
        <pc:picChg chg="add mod modCrop">
          <ac:chgData name="김 태완" userId="b34da1ebcb984fa9" providerId="LiveId" clId="{6F489014-76BF-411A-AF09-925DA490FF97}" dt="2022-06-27T18:13:59.927" v="3638" actId="1076"/>
          <ac:picMkLst>
            <pc:docMk/>
            <pc:sldMk cId="2392948537" sldId="279"/>
            <ac:picMk id="9" creationId="{34BF86CC-2ED0-4B0D-EE2D-A18ADE2B730A}"/>
          </ac:picMkLst>
        </pc:picChg>
        <pc:cxnChg chg="add mod">
          <ac:chgData name="김 태완" userId="b34da1ebcb984fa9" providerId="LiveId" clId="{6F489014-76BF-411A-AF09-925DA490FF97}" dt="2022-06-27T18:13:03.942" v="3631" actId="14100"/>
          <ac:cxnSpMkLst>
            <pc:docMk/>
            <pc:sldMk cId="2392948537" sldId="279"/>
            <ac:cxnSpMk id="11" creationId="{14CB5225-D363-A966-E796-899B9887B793}"/>
          </ac:cxnSpMkLst>
        </pc:cxnChg>
        <pc:cxnChg chg="add mod">
          <ac:chgData name="김 태완" userId="b34da1ebcb984fa9" providerId="LiveId" clId="{6F489014-76BF-411A-AF09-925DA490FF97}" dt="2022-06-27T18:13:57.852" v="3637" actId="14100"/>
          <ac:cxnSpMkLst>
            <pc:docMk/>
            <pc:sldMk cId="2392948537" sldId="279"/>
            <ac:cxnSpMk id="14" creationId="{88DB73F3-B052-FE33-B7B2-D853D565C187}"/>
          </ac:cxnSpMkLst>
        </pc:cxnChg>
      </pc:sldChg>
      <pc:sldChg chg="addSp delSp modSp new mod">
        <pc:chgData name="김 태완" userId="b34da1ebcb984fa9" providerId="LiveId" clId="{6F489014-76BF-411A-AF09-925DA490FF97}" dt="2022-06-27T18:17:37.849" v="3774" actId="1076"/>
        <pc:sldMkLst>
          <pc:docMk/>
          <pc:sldMk cId="1644441165" sldId="280"/>
        </pc:sldMkLst>
        <pc:spChg chg="mod">
          <ac:chgData name="김 태완" userId="b34da1ebcb984fa9" providerId="LiveId" clId="{6F489014-76BF-411A-AF09-925DA490FF97}" dt="2022-06-27T18:16:42.738" v="3758"/>
          <ac:spMkLst>
            <pc:docMk/>
            <pc:sldMk cId="1644441165" sldId="280"/>
            <ac:spMk id="2" creationId="{63D8286C-CDE6-AB40-8E12-ABBAAB1BA3B0}"/>
          </ac:spMkLst>
        </pc:spChg>
        <pc:spChg chg="del">
          <ac:chgData name="김 태완" userId="b34da1ebcb984fa9" providerId="LiveId" clId="{6F489014-76BF-411A-AF09-925DA490FF97}" dt="2022-06-27T18:16:03.497" v="3743" actId="478"/>
          <ac:spMkLst>
            <pc:docMk/>
            <pc:sldMk cId="1644441165" sldId="280"/>
            <ac:spMk id="3" creationId="{62808F24-1F04-AAAF-151F-0C1531620E03}"/>
          </ac:spMkLst>
        </pc:spChg>
        <pc:picChg chg="add mod modCrop">
          <ac:chgData name="김 태완" userId="b34da1ebcb984fa9" providerId="LiveId" clId="{6F489014-76BF-411A-AF09-925DA490FF97}" dt="2022-06-27T18:17:31.023" v="3771" actId="14100"/>
          <ac:picMkLst>
            <pc:docMk/>
            <pc:sldMk cId="1644441165" sldId="280"/>
            <ac:picMk id="5" creationId="{C121AABD-50B9-AF70-370C-910D0AC460B7}"/>
          </ac:picMkLst>
        </pc:picChg>
        <pc:picChg chg="add mod modCrop">
          <ac:chgData name="김 태완" userId="b34da1ebcb984fa9" providerId="LiveId" clId="{6F489014-76BF-411A-AF09-925DA490FF97}" dt="2022-06-27T18:17:37.849" v="3774" actId="1076"/>
          <ac:picMkLst>
            <pc:docMk/>
            <pc:sldMk cId="1644441165" sldId="280"/>
            <ac:picMk id="7" creationId="{96313DB0-4DDE-E859-5494-7715C659A103}"/>
          </ac:picMkLst>
        </pc:picChg>
      </pc:sldChg>
      <pc:sldChg chg="addSp delSp modSp new mod">
        <pc:chgData name="김 태완" userId="b34da1ebcb984fa9" providerId="LiveId" clId="{6F489014-76BF-411A-AF09-925DA490FF97}" dt="2022-06-27T18:29:15.752" v="3802" actId="1076"/>
        <pc:sldMkLst>
          <pc:docMk/>
          <pc:sldMk cId="2811434737" sldId="281"/>
        </pc:sldMkLst>
        <pc:spChg chg="mod">
          <ac:chgData name="김 태완" userId="b34da1ebcb984fa9" providerId="LiveId" clId="{6F489014-76BF-411A-AF09-925DA490FF97}" dt="2022-06-27T18:15:41.017" v="3736" actId="122"/>
          <ac:spMkLst>
            <pc:docMk/>
            <pc:sldMk cId="2811434737" sldId="281"/>
            <ac:spMk id="2" creationId="{00A75047-A4F9-29CC-40D5-67A39E341A2E}"/>
          </ac:spMkLst>
        </pc:spChg>
        <pc:spChg chg="del">
          <ac:chgData name="김 태완" userId="b34da1ebcb984fa9" providerId="LiveId" clId="{6F489014-76BF-411A-AF09-925DA490FF97}" dt="2022-06-27T18:21:49.202" v="3775" actId="478"/>
          <ac:spMkLst>
            <pc:docMk/>
            <pc:sldMk cId="2811434737" sldId="281"/>
            <ac:spMk id="3" creationId="{44DFCB01-6CCF-534E-69BB-E8C663740129}"/>
          </ac:spMkLst>
        </pc:spChg>
        <pc:spChg chg="add mod">
          <ac:chgData name="김 태완" userId="b34da1ebcb984fa9" providerId="LiveId" clId="{6F489014-76BF-411A-AF09-925DA490FF97}" dt="2022-06-27T18:28:44.740" v="3797" actId="1076"/>
          <ac:spMkLst>
            <pc:docMk/>
            <pc:sldMk cId="2811434737" sldId="281"/>
            <ac:spMk id="8" creationId="{688031E6-7EA4-18AE-AB6A-8EC7B45BE6B7}"/>
          </ac:spMkLst>
        </pc:spChg>
        <pc:spChg chg="add mod">
          <ac:chgData name="김 태완" userId="b34da1ebcb984fa9" providerId="LiveId" clId="{6F489014-76BF-411A-AF09-925DA490FF97}" dt="2022-06-27T18:29:04.982" v="3800" actId="1076"/>
          <ac:spMkLst>
            <pc:docMk/>
            <pc:sldMk cId="2811434737" sldId="281"/>
            <ac:spMk id="9" creationId="{8F965F44-08EE-1AA2-B997-4EDF3CC1D456}"/>
          </ac:spMkLst>
        </pc:spChg>
        <pc:spChg chg="add mod">
          <ac:chgData name="김 태완" userId="b34da1ebcb984fa9" providerId="LiveId" clId="{6F489014-76BF-411A-AF09-925DA490FF97}" dt="2022-06-27T18:28:54.841" v="3799" actId="1076"/>
          <ac:spMkLst>
            <pc:docMk/>
            <pc:sldMk cId="2811434737" sldId="281"/>
            <ac:spMk id="10" creationId="{CD05D9EF-1D30-E481-BFE8-235F86BBBF6F}"/>
          </ac:spMkLst>
        </pc:spChg>
        <pc:spChg chg="add mod">
          <ac:chgData name="김 태완" userId="b34da1ebcb984fa9" providerId="LiveId" clId="{6F489014-76BF-411A-AF09-925DA490FF97}" dt="2022-06-27T18:28:47.884" v="3798" actId="1076"/>
          <ac:spMkLst>
            <pc:docMk/>
            <pc:sldMk cId="2811434737" sldId="281"/>
            <ac:spMk id="11" creationId="{4AF017A8-EEAE-CF60-616B-92AE9003925B}"/>
          </ac:spMkLst>
        </pc:spChg>
        <pc:spChg chg="add mod">
          <ac:chgData name="김 태완" userId="b34da1ebcb984fa9" providerId="LiveId" clId="{6F489014-76BF-411A-AF09-925DA490FF97}" dt="2022-06-27T18:29:15.752" v="3802" actId="1076"/>
          <ac:spMkLst>
            <pc:docMk/>
            <pc:sldMk cId="2811434737" sldId="281"/>
            <ac:spMk id="12" creationId="{147C2D36-7ADF-164B-3E37-95D195A502B1}"/>
          </ac:spMkLst>
        </pc:spChg>
        <pc:picChg chg="add mod modCrop">
          <ac:chgData name="김 태완" userId="b34da1ebcb984fa9" providerId="LiveId" clId="{6F489014-76BF-411A-AF09-925DA490FF97}" dt="2022-06-27T18:22:10.401" v="3781" actId="1076"/>
          <ac:picMkLst>
            <pc:docMk/>
            <pc:sldMk cId="2811434737" sldId="281"/>
            <ac:picMk id="5" creationId="{8DB30E9A-EC44-8C44-03AC-584818DC4886}"/>
          </ac:picMkLst>
        </pc:picChg>
        <pc:picChg chg="add mod modCrop">
          <ac:chgData name="김 태완" userId="b34da1ebcb984fa9" providerId="LiveId" clId="{6F489014-76BF-411A-AF09-925DA490FF97}" dt="2022-06-27T18:27:31.083" v="3791" actId="1076"/>
          <ac:picMkLst>
            <pc:docMk/>
            <pc:sldMk cId="2811434737" sldId="281"/>
            <ac:picMk id="7" creationId="{A4F41862-5F48-182B-D4CE-0D34B0CCCED6}"/>
          </ac:picMkLst>
        </pc:picChg>
      </pc:sldChg>
      <pc:sldChg chg="addSp delSp modSp new mod">
        <pc:chgData name="김 태완" userId="b34da1ebcb984fa9" providerId="LiveId" clId="{6F489014-76BF-411A-AF09-925DA490FF97}" dt="2022-06-27T18:30:49.808" v="3825" actId="13822"/>
        <pc:sldMkLst>
          <pc:docMk/>
          <pc:sldMk cId="1478987394" sldId="282"/>
        </pc:sldMkLst>
        <pc:spChg chg="mod">
          <ac:chgData name="김 태완" userId="b34da1ebcb984fa9" providerId="LiveId" clId="{6F489014-76BF-411A-AF09-925DA490FF97}" dt="2022-06-27T18:15:47.275" v="3738" actId="122"/>
          <ac:spMkLst>
            <pc:docMk/>
            <pc:sldMk cId="1478987394" sldId="282"/>
            <ac:spMk id="2" creationId="{BDDFE2AE-7D5C-2AD8-3C84-0219D6A339A8}"/>
          </ac:spMkLst>
        </pc:spChg>
        <pc:spChg chg="del">
          <ac:chgData name="김 태완" userId="b34da1ebcb984fa9" providerId="LiveId" clId="{6F489014-76BF-411A-AF09-925DA490FF97}" dt="2022-06-27T18:28:07.050" v="3792" actId="478"/>
          <ac:spMkLst>
            <pc:docMk/>
            <pc:sldMk cId="1478987394" sldId="282"/>
            <ac:spMk id="3" creationId="{4D2FAA84-411F-2EF1-97CB-ED9AA4E3ACE6}"/>
          </ac:spMkLst>
        </pc:spChg>
        <pc:spChg chg="add mod">
          <ac:chgData name="김 태완" userId="b34da1ebcb984fa9" providerId="LiveId" clId="{6F489014-76BF-411A-AF09-925DA490FF97}" dt="2022-06-27T18:30:49.808" v="3825" actId="13822"/>
          <ac:spMkLst>
            <pc:docMk/>
            <pc:sldMk cId="1478987394" sldId="282"/>
            <ac:spMk id="9" creationId="{58C32C40-4BEC-B968-D34A-93D8F070C71F}"/>
          </ac:spMkLst>
        </pc:spChg>
        <pc:picChg chg="add mod modCrop">
          <ac:chgData name="김 태완" userId="b34da1ebcb984fa9" providerId="LiveId" clId="{6F489014-76BF-411A-AF09-925DA490FF97}" dt="2022-06-27T18:30:34.941" v="3823" actId="14100"/>
          <ac:picMkLst>
            <pc:docMk/>
            <pc:sldMk cId="1478987394" sldId="282"/>
            <ac:picMk id="5" creationId="{BA65E346-2925-34AE-B5FA-B2BAAF8F50A9}"/>
          </ac:picMkLst>
        </pc:picChg>
        <pc:picChg chg="add del">
          <ac:chgData name="김 태완" userId="b34da1ebcb984fa9" providerId="LiveId" clId="{6F489014-76BF-411A-AF09-925DA490FF97}" dt="2022-06-27T18:30:06.254" v="3810" actId="22"/>
          <ac:picMkLst>
            <pc:docMk/>
            <pc:sldMk cId="1478987394" sldId="282"/>
            <ac:picMk id="7" creationId="{6684A312-521B-2297-FB17-AA9CAD4D5552}"/>
          </ac:picMkLst>
        </pc:picChg>
        <pc:picChg chg="add mod modCrop">
          <ac:chgData name="김 태완" userId="b34da1ebcb984fa9" providerId="LiveId" clId="{6F489014-76BF-411A-AF09-925DA490FF97}" dt="2022-06-27T18:30:27.623" v="3820" actId="14100"/>
          <ac:picMkLst>
            <pc:docMk/>
            <pc:sldMk cId="1478987394" sldId="282"/>
            <ac:picMk id="8" creationId="{E574FAEA-850E-CD83-8D2D-6BF519503C65}"/>
          </ac:picMkLst>
        </pc:picChg>
      </pc:sldChg>
      <pc:sldChg chg="modSp new mod">
        <pc:chgData name="김 태완" userId="b34da1ebcb984fa9" providerId="LiveId" clId="{6F489014-76BF-411A-AF09-925DA490FF97}" dt="2022-06-27T19:04:33.042" v="4691" actId="1076"/>
        <pc:sldMkLst>
          <pc:docMk/>
          <pc:sldMk cId="1876978048" sldId="283"/>
        </pc:sldMkLst>
        <pc:spChg chg="mod">
          <ac:chgData name="김 태완" userId="b34da1ebcb984fa9" providerId="LiveId" clId="{6F489014-76BF-411A-AF09-925DA490FF97}" dt="2022-06-27T19:04:23.031" v="4689" actId="1036"/>
          <ac:spMkLst>
            <pc:docMk/>
            <pc:sldMk cId="1876978048" sldId="283"/>
            <ac:spMk id="2" creationId="{D442CACF-4C4E-65A6-11D2-BB6D6B7F53F5}"/>
          </ac:spMkLst>
        </pc:spChg>
        <pc:spChg chg="mod">
          <ac:chgData name="김 태완" userId="b34da1ebcb984fa9" providerId="LiveId" clId="{6F489014-76BF-411A-AF09-925DA490FF97}" dt="2022-06-27T19:04:33.042" v="4691" actId="1076"/>
          <ac:spMkLst>
            <pc:docMk/>
            <pc:sldMk cId="1876978048" sldId="283"/>
            <ac:spMk id="3" creationId="{3E887831-6D28-A1D4-6FC3-28C09188979D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240D7-B03B-48E3-80BA-19148AB9CE6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9F68767-26F5-4F00-B241-A14061CDBF6F}">
      <dgm:prSet phldrT="[텍스트]"/>
      <dgm:spPr/>
      <dgm:t>
        <a:bodyPr/>
        <a:lstStyle/>
        <a:p>
          <a:pPr latinLnBrk="1"/>
          <a:r>
            <a:rPr lang="en-US" altLang="ko-KR" dirty="0"/>
            <a:t>Linear Regression - TensorFlow</a:t>
          </a:r>
          <a:endParaRPr lang="ko-KR" altLang="en-US" dirty="0"/>
        </a:p>
      </dgm:t>
    </dgm:pt>
    <dgm:pt modelId="{3093483F-67F6-4A30-B2C4-69CC2D351D36}" type="parTrans" cxnId="{28D7A6EA-BF87-4AF1-9AFE-71F57E6808EC}">
      <dgm:prSet/>
      <dgm:spPr/>
      <dgm:t>
        <a:bodyPr/>
        <a:lstStyle/>
        <a:p>
          <a:pPr latinLnBrk="1"/>
          <a:endParaRPr lang="ko-KR" altLang="en-US"/>
        </a:p>
      </dgm:t>
    </dgm:pt>
    <dgm:pt modelId="{FAAC9E86-F381-4825-A2E2-CAA6DE7B1373}" type="sibTrans" cxnId="{28D7A6EA-BF87-4AF1-9AFE-71F57E6808EC}">
      <dgm:prSet/>
      <dgm:spPr/>
      <dgm:t>
        <a:bodyPr/>
        <a:lstStyle/>
        <a:p>
          <a:pPr latinLnBrk="1"/>
          <a:endParaRPr lang="ko-KR" altLang="en-US"/>
        </a:p>
      </dgm:t>
    </dgm:pt>
    <dgm:pt modelId="{D5277314-48A6-43F9-8D90-4716F4B6D612}">
      <dgm:prSet phldrT="[텍스트]"/>
      <dgm:spPr/>
      <dgm:t>
        <a:bodyPr/>
        <a:lstStyle/>
        <a:p>
          <a:pPr latinLnBrk="1"/>
          <a:r>
            <a:rPr lang="en-US" altLang="ko-KR" dirty="0"/>
            <a:t>Linear Regression – reduce cost</a:t>
          </a:r>
          <a:endParaRPr lang="ko-KR" altLang="en-US" dirty="0"/>
        </a:p>
      </dgm:t>
    </dgm:pt>
    <dgm:pt modelId="{9E3A9169-0C1B-4A43-B867-F8E2F3316867}" type="parTrans" cxnId="{E6812B81-BB9D-4FE4-82F5-C56C70EB0121}">
      <dgm:prSet/>
      <dgm:spPr/>
      <dgm:t>
        <a:bodyPr/>
        <a:lstStyle/>
        <a:p>
          <a:pPr latinLnBrk="1"/>
          <a:endParaRPr lang="ko-KR" altLang="en-US"/>
        </a:p>
      </dgm:t>
    </dgm:pt>
    <dgm:pt modelId="{4DE6382F-C23F-48C1-B2B3-C8781B7453BA}" type="sibTrans" cxnId="{E6812B81-BB9D-4FE4-82F5-C56C70EB0121}">
      <dgm:prSet/>
      <dgm:spPr/>
      <dgm:t>
        <a:bodyPr/>
        <a:lstStyle/>
        <a:p>
          <a:pPr latinLnBrk="1"/>
          <a:endParaRPr lang="ko-KR" altLang="en-US"/>
        </a:p>
      </dgm:t>
    </dgm:pt>
    <dgm:pt modelId="{FED34D7E-079B-46C3-B9E5-F3608877AB9C}">
      <dgm:prSet/>
      <dgm:spPr/>
      <dgm:t>
        <a:bodyPr/>
        <a:lstStyle/>
        <a:p>
          <a:pPr latinLnBrk="1"/>
          <a:r>
            <a:rPr lang="en-US" altLang="ko-KR" dirty="0"/>
            <a:t>Linear Regression</a:t>
          </a:r>
          <a:endParaRPr lang="ko-KR" altLang="en-US" dirty="0"/>
        </a:p>
      </dgm:t>
    </dgm:pt>
    <dgm:pt modelId="{5553555F-AA30-4E78-A0E5-877050DFDA17}" type="parTrans" cxnId="{F46923C1-F2DE-4371-A50F-279F846E3CC4}">
      <dgm:prSet/>
      <dgm:spPr/>
      <dgm:t>
        <a:bodyPr/>
        <a:lstStyle/>
        <a:p>
          <a:pPr latinLnBrk="1"/>
          <a:endParaRPr lang="ko-KR" altLang="en-US"/>
        </a:p>
      </dgm:t>
    </dgm:pt>
    <dgm:pt modelId="{26ADC0C2-7D56-4358-B7B6-D00852588526}" type="sibTrans" cxnId="{F46923C1-F2DE-4371-A50F-279F846E3CC4}">
      <dgm:prSet/>
      <dgm:spPr/>
      <dgm:t>
        <a:bodyPr/>
        <a:lstStyle/>
        <a:p>
          <a:pPr latinLnBrk="1"/>
          <a:endParaRPr lang="ko-KR" altLang="en-US"/>
        </a:p>
      </dgm:t>
    </dgm:pt>
    <dgm:pt modelId="{28D0B0D1-8200-4605-9D78-BF63C3AEBDB4}">
      <dgm:prSet/>
      <dgm:spPr/>
      <dgm:t>
        <a:bodyPr/>
        <a:lstStyle/>
        <a:p>
          <a:pPr latinLnBrk="1"/>
          <a:r>
            <a:rPr lang="en-US" altLang="ko-KR" dirty="0"/>
            <a:t>Reduce cost - TensorFlow</a:t>
          </a:r>
          <a:endParaRPr lang="ko-KR" altLang="en-US" dirty="0"/>
        </a:p>
      </dgm:t>
    </dgm:pt>
    <dgm:pt modelId="{BFF97FF3-A470-4E8F-8FCD-F18FC9DEB505}" type="parTrans" cxnId="{0C2357C8-B390-4E76-AFD5-CAD9772DF055}">
      <dgm:prSet/>
      <dgm:spPr/>
      <dgm:t>
        <a:bodyPr/>
        <a:lstStyle/>
        <a:p>
          <a:pPr latinLnBrk="1"/>
          <a:endParaRPr lang="ko-KR" altLang="en-US"/>
        </a:p>
      </dgm:t>
    </dgm:pt>
    <dgm:pt modelId="{61D653BC-6C2B-4E43-BD9F-26D1C7BF1A16}" type="sibTrans" cxnId="{0C2357C8-B390-4E76-AFD5-CAD9772DF055}">
      <dgm:prSet/>
      <dgm:spPr/>
      <dgm:t>
        <a:bodyPr/>
        <a:lstStyle/>
        <a:p>
          <a:pPr latinLnBrk="1"/>
          <a:endParaRPr lang="ko-KR" altLang="en-US"/>
        </a:p>
      </dgm:t>
    </dgm:pt>
    <dgm:pt modelId="{66A9A831-BD2F-4222-83F8-8EC7AB7EA5E1}" type="pres">
      <dgm:prSet presAssocID="{D63240D7-B03B-48E3-80BA-19148AB9CE6C}" presName="Name0" presStyleCnt="0">
        <dgm:presLayoutVars>
          <dgm:chMax val="7"/>
          <dgm:chPref val="7"/>
          <dgm:dir/>
        </dgm:presLayoutVars>
      </dgm:prSet>
      <dgm:spPr/>
    </dgm:pt>
    <dgm:pt modelId="{5584F990-25EE-4E10-93DA-C645A5BF2AA8}" type="pres">
      <dgm:prSet presAssocID="{D63240D7-B03B-48E3-80BA-19148AB9CE6C}" presName="Name1" presStyleCnt="0"/>
      <dgm:spPr/>
    </dgm:pt>
    <dgm:pt modelId="{E2078771-71E2-46A9-93D4-380CC31F67E4}" type="pres">
      <dgm:prSet presAssocID="{D63240D7-B03B-48E3-80BA-19148AB9CE6C}" presName="cycle" presStyleCnt="0"/>
      <dgm:spPr/>
    </dgm:pt>
    <dgm:pt modelId="{DD939579-8C86-49A1-BA45-AAEC0D967ED8}" type="pres">
      <dgm:prSet presAssocID="{D63240D7-B03B-48E3-80BA-19148AB9CE6C}" presName="srcNode" presStyleLbl="node1" presStyleIdx="0" presStyleCnt="4"/>
      <dgm:spPr/>
    </dgm:pt>
    <dgm:pt modelId="{96B4A521-E74C-4940-B858-F531E4E13C80}" type="pres">
      <dgm:prSet presAssocID="{D63240D7-B03B-48E3-80BA-19148AB9CE6C}" presName="conn" presStyleLbl="parChTrans1D2" presStyleIdx="0" presStyleCnt="1"/>
      <dgm:spPr/>
    </dgm:pt>
    <dgm:pt modelId="{E10C1537-8F7E-451D-B70B-987E3896C2EC}" type="pres">
      <dgm:prSet presAssocID="{D63240D7-B03B-48E3-80BA-19148AB9CE6C}" presName="extraNode" presStyleLbl="node1" presStyleIdx="0" presStyleCnt="4"/>
      <dgm:spPr/>
    </dgm:pt>
    <dgm:pt modelId="{50E074FC-6C09-4A59-8092-B1B83B31B65B}" type="pres">
      <dgm:prSet presAssocID="{D63240D7-B03B-48E3-80BA-19148AB9CE6C}" presName="dstNode" presStyleLbl="node1" presStyleIdx="0" presStyleCnt="4"/>
      <dgm:spPr/>
    </dgm:pt>
    <dgm:pt modelId="{B397867E-082C-4FC2-8011-5F16A26D8A66}" type="pres">
      <dgm:prSet presAssocID="{FED34D7E-079B-46C3-B9E5-F3608877AB9C}" presName="text_1" presStyleLbl="node1" presStyleIdx="0" presStyleCnt="4">
        <dgm:presLayoutVars>
          <dgm:bulletEnabled val="1"/>
        </dgm:presLayoutVars>
      </dgm:prSet>
      <dgm:spPr/>
    </dgm:pt>
    <dgm:pt modelId="{C012BE86-0F63-46AD-8854-FDB95FA564CF}" type="pres">
      <dgm:prSet presAssocID="{FED34D7E-079B-46C3-B9E5-F3608877AB9C}" presName="accent_1" presStyleCnt="0"/>
      <dgm:spPr/>
    </dgm:pt>
    <dgm:pt modelId="{4F301F0F-3924-43B2-8196-94A7699A4067}" type="pres">
      <dgm:prSet presAssocID="{FED34D7E-079B-46C3-B9E5-F3608877AB9C}" presName="accentRepeatNode" presStyleLbl="solidFgAcc1" presStyleIdx="0" presStyleCnt="4"/>
      <dgm:spPr/>
    </dgm:pt>
    <dgm:pt modelId="{F1CAD2B8-8CAF-4B47-AFC8-43C633995CAC}" type="pres">
      <dgm:prSet presAssocID="{A9F68767-26F5-4F00-B241-A14061CDBF6F}" presName="text_2" presStyleLbl="node1" presStyleIdx="1" presStyleCnt="4">
        <dgm:presLayoutVars>
          <dgm:bulletEnabled val="1"/>
        </dgm:presLayoutVars>
      </dgm:prSet>
      <dgm:spPr/>
    </dgm:pt>
    <dgm:pt modelId="{AE8542C0-00A5-4D4A-9CAE-DE26CF56771E}" type="pres">
      <dgm:prSet presAssocID="{A9F68767-26F5-4F00-B241-A14061CDBF6F}" presName="accent_2" presStyleCnt="0"/>
      <dgm:spPr/>
    </dgm:pt>
    <dgm:pt modelId="{F593C4C2-668F-4185-ACC2-27C35AF382DA}" type="pres">
      <dgm:prSet presAssocID="{A9F68767-26F5-4F00-B241-A14061CDBF6F}" presName="accentRepeatNode" presStyleLbl="solidFgAcc1" presStyleIdx="1" presStyleCnt="4"/>
      <dgm:spPr/>
    </dgm:pt>
    <dgm:pt modelId="{38C98FD5-EA6D-4B06-B775-7219DA42E3B1}" type="pres">
      <dgm:prSet presAssocID="{D5277314-48A6-43F9-8D90-4716F4B6D612}" presName="text_3" presStyleLbl="node1" presStyleIdx="2" presStyleCnt="4">
        <dgm:presLayoutVars>
          <dgm:bulletEnabled val="1"/>
        </dgm:presLayoutVars>
      </dgm:prSet>
      <dgm:spPr/>
    </dgm:pt>
    <dgm:pt modelId="{DB8F5A91-057B-40C8-AD6E-824A299E4754}" type="pres">
      <dgm:prSet presAssocID="{D5277314-48A6-43F9-8D90-4716F4B6D612}" presName="accent_3" presStyleCnt="0"/>
      <dgm:spPr/>
    </dgm:pt>
    <dgm:pt modelId="{ED55092B-DF78-4535-A1A1-3F2B3F6073B7}" type="pres">
      <dgm:prSet presAssocID="{D5277314-48A6-43F9-8D90-4716F4B6D612}" presName="accentRepeatNode" presStyleLbl="solidFgAcc1" presStyleIdx="2" presStyleCnt="4"/>
      <dgm:spPr/>
    </dgm:pt>
    <dgm:pt modelId="{B5F7E306-8C11-41C6-AF65-2D07C9232E06}" type="pres">
      <dgm:prSet presAssocID="{28D0B0D1-8200-4605-9D78-BF63C3AEBDB4}" presName="text_4" presStyleLbl="node1" presStyleIdx="3" presStyleCnt="4">
        <dgm:presLayoutVars>
          <dgm:bulletEnabled val="1"/>
        </dgm:presLayoutVars>
      </dgm:prSet>
      <dgm:spPr/>
    </dgm:pt>
    <dgm:pt modelId="{1965AA8B-F226-48E1-B001-C7D08793CDC5}" type="pres">
      <dgm:prSet presAssocID="{28D0B0D1-8200-4605-9D78-BF63C3AEBDB4}" presName="accent_4" presStyleCnt="0"/>
      <dgm:spPr/>
    </dgm:pt>
    <dgm:pt modelId="{50A68F1B-EA83-4D3F-8A86-FC9FBD6B569B}" type="pres">
      <dgm:prSet presAssocID="{28D0B0D1-8200-4605-9D78-BF63C3AEBDB4}" presName="accentRepeatNode" presStyleLbl="solidFgAcc1" presStyleIdx="3" presStyleCnt="4"/>
      <dgm:spPr/>
    </dgm:pt>
  </dgm:ptLst>
  <dgm:cxnLst>
    <dgm:cxn modelId="{495BB933-D17A-4DF8-A432-FF308E25A5CC}" type="presOf" srcId="{FED34D7E-079B-46C3-B9E5-F3608877AB9C}" destId="{B397867E-082C-4FC2-8011-5F16A26D8A66}" srcOrd="0" destOrd="0" presId="urn:microsoft.com/office/officeart/2008/layout/VerticalCurvedList"/>
    <dgm:cxn modelId="{CC97CA37-D6C0-4C45-A4E5-5B1D709392FD}" type="presOf" srcId="{A9F68767-26F5-4F00-B241-A14061CDBF6F}" destId="{F1CAD2B8-8CAF-4B47-AFC8-43C633995CAC}" srcOrd="0" destOrd="0" presId="urn:microsoft.com/office/officeart/2008/layout/VerticalCurvedList"/>
    <dgm:cxn modelId="{C2A9015B-C60E-4C9D-88CB-058566FA424F}" type="presOf" srcId="{D5277314-48A6-43F9-8D90-4716F4B6D612}" destId="{38C98FD5-EA6D-4B06-B775-7219DA42E3B1}" srcOrd="0" destOrd="0" presId="urn:microsoft.com/office/officeart/2008/layout/VerticalCurvedList"/>
    <dgm:cxn modelId="{A3518456-1E77-432A-A2E7-C20B2BEFEB95}" type="presOf" srcId="{28D0B0D1-8200-4605-9D78-BF63C3AEBDB4}" destId="{B5F7E306-8C11-41C6-AF65-2D07C9232E06}" srcOrd="0" destOrd="0" presId="urn:microsoft.com/office/officeart/2008/layout/VerticalCurvedList"/>
    <dgm:cxn modelId="{E6812B81-BB9D-4FE4-82F5-C56C70EB0121}" srcId="{D63240D7-B03B-48E3-80BA-19148AB9CE6C}" destId="{D5277314-48A6-43F9-8D90-4716F4B6D612}" srcOrd="2" destOrd="0" parTransId="{9E3A9169-0C1B-4A43-B867-F8E2F3316867}" sibTransId="{4DE6382F-C23F-48C1-B2B3-C8781B7453BA}"/>
    <dgm:cxn modelId="{60598A82-DD23-4BF2-BC5D-5D5362FC68DB}" type="presOf" srcId="{D63240D7-B03B-48E3-80BA-19148AB9CE6C}" destId="{66A9A831-BD2F-4222-83F8-8EC7AB7EA5E1}" srcOrd="0" destOrd="0" presId="urn:microsoft.com/office/officeart/2008/layout/VerticalCurvedList"/>
    <dgm:cxn modelId="{35C952BF-1BB3-4924-9362-A5252BBD2C50}" type="presOf" srcId="{26ADC0C2-7D56-4358-B7B6-D00852588526}" destId="{96B4A521-E74C-4940-B858-F531E4E13C80}" srcOrd="0" destOrd="0" presId="urn:microsoft.com/office/officeart/2008/layout/VerticalCurvedList"/>
    <dgm:cxn modelId="{F46923C1-F2DE-4371-A50F-279F846E3CC4}" srcId="{D63240D7-B03B-48E3-80BA-19148AB9CE6C}" destId="{FED34D7E-079B-46C3-B9E5-F3608877AB9C}" srcOrd="0" destOrd="0" parTransId="{5553555F-AA30-4E78-A0E5-877050DFDA17}" sibTransId="{26ADC0C2-7D56-4358-B7B6-D00852588526}"/>
    <dgm:cxn modelId="{0C2357C8-B390-4E76-AFD5-CAD9772DF055}" srcId="{D63240D7-B03B-48E3-80BA-19148AB9CE6C}" destId="{28D0B0D1-8200-4605-9D78-BF63C3AEBDB4}" srcOrd="3" destOrd="0" parTransId="{BFF97FF3-A470-4E8F-8FCD-F18FC9DEB505}" sibTransId="{61D653BC-6C2B-4E43-BD9F-26D1C7BF1A16}"/>
    <dgm:cxn modelId="{28D7A6EA-BF87-4AF1-9AFE-71F57E6808EC}" srcId="{D63240D7-B03B-48E3-80BA-19148AB9CE6C}" destId="{A9F68767-26F5-4F00-B241-A14061CDBF6F}" srcOrd="1" destOrd="0" parTransId="{3093483F-67F6-4A30-B2C4-69CC2D351D36}" sibTransId="{FAAC9E86-F381-4825-A2E2-CAA6DE7B1373}"/>
    <dgm:cxn modelId="{3BA9E93B-3A9D-4721-BDB2-4A4D638280D7}" type="presParOf" srcId="{66A9A831-BD2F-4222-83F8-8EC7AB7EA5E1}" destId="{5584F990-25EE-4E10-93DA-C645A5BF2AA8}" srcOrd="0" destOrd="0" presId="urn:microsoft.com/office/officeart/2008/layout/VerticalCurvedList"/>
    <dgm:cxn modelId="{D53D3621-B606-43CD-B9E5-DCA2A2F5184F}" type="presParOf" srcId="{5584F990-25EE-4E10-93DA-C645A5BF2AA8}" destId="{E2078771-71E2-46A9-93D4-380CC31F67E4}" srcOrd="0" destOrd="0" presId="urn:microsoft.com/office/officeart/2008/layout/VerticalCurvedList"/>
    <dgm:cxn modelId="{478EF44A-379A-4C5E-94B8-E4DD89D3B987}" type="presParOf" srcId="{E2078771-71E2-46A9-93D4-380CC31F67E4}" destId="{DD939579-8C86-49A1-BA45-AAEC0D967ED8}" srcOrd="0" destOrd="0" presId="urn:microsoft.com/office/officeart/2008/layout/VerticalCurvedList"/>
    <dgm:cxn modelId="{FE631F42-E976-49A8-9AFC-CC363B95D3A6}" type="presParOf" srcId="{E2078771-71E2-46A9-93D4-380CC31F67E4}" destId="{96B4A521-E74C-4940-B858-F531E4E13C80}" srcOrd="1" destOrd="0" presId="urn:microsoft.com/office/officeart/2008/layout/VerticalCurvedList"/>
    <dgm:cxn modelId="{1976AEB0-CCB6-46FC-AAEE-4A5B332099E3}" type="presParOf" srcId="{E2078771-71E2-46A9-93D4-380CC31F67E4}" destId="{E10C1537-8F7E-451D-B70B-987E3896C2EC}" srcOrd="2" destOrd="0" presId="urn:microsoft.com/office/officeart/2008/layout/VerticalCurvedList"/>
    <dgm:cxn modelId="{8F1B3F2C-B67E-46AF-951B-7924B33B4F28}" type="presParOf" srcId="{E2078771-71E2-46A9-93D4-380CC31F67E4}" destId="{50E074FC-6C09-4A59-8092-B1B83B31B65B}" srcOrd="3" destOrd="0" presId="urn:microsoft.com/office/officeart/2008/layout/VerticalCurvedList"/>
    <dgm:cxn modelId="{F22C142E-CA1C-490A-87A7-B5BFDFB6356B}" type="presParOf" srcId="{5584F990-25EE-4E10-93DA-C645A5BF2AA8}" destId="{B397867E-082C-4FC2-8011-5F16A26D8A66}" srcOrd="1" destOrd="0" presId="urn:microsoft.com/office/officeart/2008/layout/VerticalCurvedList"/>
    <dgm:cxn modelId="{34DFCDC2-EFA5-4210-AD56-3543086D1512}" type="presParOf" srcId="{5584F990-25EE-4E10-93DA-C645A5BF2AA8}" destId="{C012BE86-0F63-46AD-8854-FDB95FA564CF}" srcOrd="2" destOrd="0" presId="urn:microsoft.com/office/officeart/2008/layout/VerticalCurvedList"/>
    <dgm:cxn modelId="{DFA2D76B-DE43-459B-8577-4C9681B65851}" type="presParOf" srcId="{C012BE86-0F63-46AD-8854-FDB95FA564CF}" destId="{4F301F0F-3924-43B2-8196-94A7699A4067}" srcOrd="0" destOrd="0" presId="urn:microsoft.com/office/officeart/2008/layout/VerticalCurvedList"/>
    <dgm:cxn modelId="{D4B73D0E-5A01-4D89-B968-A9ABB53A6834}" type="presParOf" srcId="{5584F990-25EE-4E10-93DA-C645A5BF2AA8}" destId="{F1CAD2B8-8CAF-4B47-AFC8-43C633995CAC}" srcOrd="3" destOrd="0" presId="urn:microsoft.com/office/officeart/2008/layout/VerticalCurvedList"/>
    <dgm:cxn modelId="{BBDCF267-749F-4C97-828B-A930E17507ED}" type="presParOf" srcId="{5584F990-25EE-4E10-93DA-C645A5BF2AA8}" destId="{AE8542C0-00A5-4D4A-9CAE-DE26CF56771E}" srcOrd="4" destOrd="0" presId="urn:microsoft.com/office/officeart/2008/layout/VerticalCurvedList"/>
    <dgm:cxn modelId="{25272DF3-78E0-4DFB-8775-5A80B8FD7896}" type="presParOf" srcId="{AE8542C0-00A5-4D4A-9CAE-DE26CF56771E}" destId="{F593C4C2-668F-4185-ACC2-27C35AF382DA}" srcOrd="0" destOrd="0" presId="urn:microsoft.com/office/officeart/2008/layout/VerticalCurvedList"/>
    <dgm:cxn modelId="{DD94B441-551D-4DD9-B04F-4A4287A1EFC7}" type="presParOf" srcId="{5584F990-25EE-4E10-93DA-C645A5BF2AA8}" destId="{38C98FD5-EA6D-4B06-B775-7219DA42E3B1}" srcOrd="5" destOrd="0" presId="urn:microsoft.com/office/officeart/2008/layout/VerticalCurvedList"/>
    <dgm:cxn modelId="{7AB695D8-045D-4FAD-9CFC-1EB3EC277E3B}" type="presParOf" srcId="{5584F990-25EE-4E10-93DA-C645A5BF2AA8}" destId="{DB8F5A91-057B-40C8-AD6E-824A299E4754}" srcOrd="6" destOrd="0" presId="urn:microsoft.com/office/officeart/2008/layout/VerticalCurvedList"/>
    <dgm:cxn modelId="{1BEF0E1F-24CC-45AC-9453-F854F3AD0F83}" type="presParOf" srcId="{DB8F5A91-057B-40C8-AD6E-824A299E4754}" destId="{ED55092B-DF78-4535-A1A1-3F2B3F6073B7}" srcOrd="0" destOrd="0" presId="urn:microsoft.com/office/officeart/2008/layout/VerticalCurvedList"/>
    <dgm:cxn modelId="{D420695C-8C81-4954-B71E-2DF1F0C483B9}" type="presParOf" srcId="{5584F990-25EE-4E10-93DA-C645A5BF2AA8}" destId="{B5F7E306-8C11-41C6-AF65-2D07C9232E06}" srcOrd="7" destOrd="0" presId="urn:microsoft.com/office/officeart/2008/layout/VerticalCurvedList"/>
    <dgm:cxn modelId="{D0355226-CC46-4E1A-AEC0-838658BA2E38}" type="presParOf" srcId="{5584F990-25EE-4E10-93DA-C645A5BF2AA8}" destId="{1965AA8B-F226-48E1-B001-C7D08793CDC5}" srcOrd="8" destOrd="0" presId="urn:microsoft.com/office/officeart/2008/layout/VerticalCurvedList"/>
    <dgm:cxn modelId="{FED8B810-F42C-4661-96E4-88AD9E67D7FE}" type="presParOf" srcId="{1965AA8B-F226-48E1-B001-C7D08793CDC5}" destId="{50A68F1B-EA83-4D3F-8A86-FC9FBD6B56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B4A521-E74C-4940-B858-F531E4E13C80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97867E-082C-4FC2-8011-5F16A26D8A66}">
      <dsp:nvSpPr>
        <dsp:cNvPr id="0" name=""/>
        <dsp:cNvSpPr/>
      </dsp:nvSpPr>
      <dsp:spPr>
        <a:xfrm>
          <a:off x="492024" y="334530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Linear Regression</a:t>
          </a:r>
          <a:endParaRPr lang="ko-KR" altLang="en-US" sz="2600" kern="1200" dirty="0"/>
        </a:p>
      </dsp:txBody>
      <dsp:txXfrm>
        <a:off x="492024" y="334530"/>
        <a:ext cx="9963850" cy="669409"/>
      </dsp:txXfrm>
    </dsp:sp>
    <dsp:sp modelId="{4F301F0F-3924-43B2-8196-94A7699A4067}">
      <dsp:nvSpPr>
        <dsp:cNvPr id="0" name=""/>
        <dsp:cNvSpPr/>
      </dsp:nvSpPr>
      <dsp:spPr>
        <a:xfrm>
          <a:off x="73643" y="250854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AD2B8-8CAF-4B47-AFC8-43C633995CAC}">
      <dsp:nvSpPr>
        <dsp:cNvPr id="0" name=""/>
        <dsp:cNvSpPr/>
      </dsp:nvSpPr>
      <dsp:spPr>
        <a:xfrm>
          <a:off x="875812" y="1338819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Linear Regression - TensorFlow</a:t>
          </a:r>
          <a:endParaRPr lang="ko-KR" altLang="en-US" sz="2600" kern="1200" dirty="0"/>
        </a:p>
      </dsp:txBody>
      <dsp:txXfrm>
        <a:off x="875812" y="1338819"/>
        <a:ext cx="9580062" cy="669409"/>
      </dsp:txXfrm>
    </dsp:sp>
    <dsp:sp modelId="{F593C4C2-668F-4185-ACC2-27C35AF382DA}">
      <dsp:nvSpPr>
        <dsp:cNvPr id="0" name=""/>
        <dsp:cNvSpPr/>
      </dsp:nvSpPr>
      <dsp:spPr>
        <a:xfrm>
          <a:off x="457431" y="1255143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98FD5-EA6D-4B06-B775-7219DA42E3B1}">
      <dsp:nvSpPr>
        <dsp:cNvPr id="0" name=""/>
        <dsp:cNvSpPr/>
      </dsp:nvSpPr>
      <dsp:spPr>
        <a:xfrm>
          <a:off x="875812" y="2343108"/>
          <a:ext cx="9580062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Linear Regression – reduce cost</a:t>
          </a:r>
          <a:endParaRPr lang="ko-KR" altLang="en-US" sz="2600" kern="1200" dirty="0"/>
        </a:p>
      </dsp:txBody>
      <dsp:txXfrm>
        <a:off x="875812" y="2343108"/>
        <a:ext cx="9580062" cy="669409"/>
      </dsp:txXfrm>
    </dsp:sp>
    <dsp:sp modelId="{ED55092B-DF78-4535-A1A1-3F2B3F6073B7}">
      <dsp:nvSpPr>
        <dsp:cNvPr id="0" name=""/>
        <dsp:cNvSpPr/>
      </dsp:nvSpPr>
      <dsp:spPr>
        <a:xfrm>
          <a:off x="457431" y="2259432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7E306-8C11-41C6-AF65-2D07C9232E06}">
      <dsp:nvSpPr>
        <dsp:cNvPr id="0" name=""/>
        <dsp:cNvSpPr/>
      </dsp:nvSpPr>
      <dsp:spPr>
        <a:xfrm>
          <a:off x="492024" y="3347397"/>
          <a:ext cx="9963850" cy="6694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44" tIns="66040" rIns="66040" bIns="66040" numCol="1" spcCol="1270" anchor="ctr" anchorCtr="0">
          <a:noAutofit/>
        </a:bodyPr>
        <a:lstStyle/>
        <a:p>
          <a:pPr marL="0" lvl="0" indent="0" algn="l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600" kern="1200" dirty="0"/>
            <a:t>Reduce cost - TensorFlow</a:t>
          </a:r>
          <a:endParaRPr lang="ko-KR" altLang="en-US" sz="2600" kern="1200" dirty="0"/>
        </a:p>
      </dsp:txBody>
      <dsp:txXfrm>
        <a:off x="492024" y="3347397"/>
        <a:ext cx="9963850" cy="669409"/>
      </dsp:txXfrm>
    </dsp:sp>
    <dsp:sp modelId="{50A68F1B-EA83-4D3F-8A86-FC9FBD6B569B}">
      <dsp:nvSpPr>
        <dsp:cNvPr id="0" name=""/>
        <dsp:cNvSpPr/>
      </dsp:nvSpPr>
      <dsp:spPr>
        <a:xfrm>
          <a:off x="73643" y="3263721"/>
          <a:ext cx="836762" cy="83676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FB5016-DA84-BAB9-0AA6-308227D57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13D9B4A-6A26-E8F5-FB44-FA50EA0F0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4E849-795B-9AB8-B7F6-18038CAEB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593CC6-0163-ABAC-CF8B-48F1CFC48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C00A6A-E895-7B4E-45F3-C24AF3D9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228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8090C8-45DF-2407-E887-7293FA3A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16E3CE-B49B-BA0F-2B8F-3415B193E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EA9DB-0862-7EA0-5F3E-D2160C8BC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C278E1-F34E-238C-9402-518B83A6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0B9F8-B398-86F0-D79F-7AD94A66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169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0FEBAF-1F41-31F7-C725-4C3BC8825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9D1F87-E817-5895-09A9-2EBE56572B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85296D-BFA5-A5FD-5D38-6AF6D8989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83C29A-4661-7C7A-8A8A-D4CEE7BA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378A2-0DE8-EFD8-2841-1C4F3816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6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25BAE-7052-31EE-C09F-E023C9C0C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08ADF7-86C9-4E34-69E4-C23713DFD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ED16F-8BA0-9F60-4752-034A0F7AF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EBA774-9628-52A5-6686-3BC83B63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F8D496-FCC7-8942-400F-0A752B25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64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CF208-B231-9346-6CBB-E320A5198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D30BF1-32BC-600C-2A85-2FFFD4B75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9FACEA-BE51-946D-4201-9E0C35C82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AD09F-84B2-B206-586F-B21D50EC1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3078E5-8B2D-28F0-4305-29BAFFEB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90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4C05B6-B00A-3B06-1F75-AFBC47FCE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0A2A77-81EE-1228-968D-DB82D87B14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721FCD-443B-6BDA-E9D8-AE8020A28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0AAC96-0901-14A1-DC4B-DD446624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4004F-F60B-10DF-6362-EB45213B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DA3A3E-D42F-13F8-F653-86970961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73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91ED3-31A1-00A3-C6BC-108CEC49E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7B786A-8346-575B-2338-32BAF6F26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97E0A3A-F1BD-E7E6-8CC3-BE6D169BF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1EC132-6368-86EB-F6BA-1583A1AFE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24E246-ADC0-C7FA-CEFF-C3A2E7FC29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2D52A9-6253-DE4A-EC03-C9A12BCD0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259BC3-B820-8845-EF22-4658CB561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E65E73-2233-3C17-FBDE-6EA2986BC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072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3FA2E-5A79-223C-275A-05030D9AE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28F2752-1357-3AA2-49D8-492F5B4A8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F411A6-E8E9-E259-C874-5A6B8C84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2E8935C-DCBA-6612-CE0D-80F43BEA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757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426CDC6-C74B-299D-95B5-B10AB221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FD0F0B-1046-0DA8-7BA4-F21B11AB0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943EDD-F996-E710-576E-F374D67D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8137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C9FFA3-CE5F-22D1-094A-A23944AD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196069-13A3-9F53-9AB0-81E63CB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5259456-E352-3C3C-125A-18B5BC0D5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456C588-E9CB-FC5C-A8B7-BA781E676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7387CF8-88A7-D541-EA76-7B1EDAEE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288CE8-F9EB-C529-7796-27D00913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34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B7A8C-A8BB-FC23-4535-0507A9B10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E18AB4E-B67B-FADA-BA89-4BEEA77A46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19FB5-78C6-F65B-251A-28701CC08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BD2D41-A213-7E93-15FB-12DCB9DE2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CEA984-8278-5539-4F48-AFC0C5C02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D2E405-04A9-0D55-EE81-50F7FB76B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521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354B85-7D38-F628-F1A1-8A7313A67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D79019-22B1-4B31-C026-8573E6AD7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04CFCE-6B4D-903A-6424-771F7CFF9B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1EA06-94EB-41A0-95D6-ABF4C90B8F50}" type="datetimeFigureOut">
              <a:rPr lang="ko-KR" altLang="en-US" smtClean="0"/>
              <a:t>2022-06-30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DF0C47-032E-EB0C-0B89-CA02E0CC4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35EBA2-86EE-63A0-5800-23613518F2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E93F00-91DC-46C4-87CF-5927A7EED2B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12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461DA-17E2-7F9F-D24B-5FD4DD6C4F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5400" dirty="0"/>
              <a:t>Linear Regression</a:t>
            </a:r>
            <a:r>
              <a:rPr lang="ko-KR" altLang="en-US" sz="5400" dirty="0"/>
              <a:t>의 개념과 </a:t>
            </a:r>
            <a:r>
              <a:rPr lang="en-US" altLang="ko-KR" sz="5400" dirty="0"/>
              <a:t>cost </a:t>
            </a:r>
            <a:r>
              <a:rPr lang="ko-KR" altLang="en-US" sz="5400" dirty="0"/>
              <a:t>함수 최소화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234D32-18E5-2039-5C8D-00363E6CF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940"/>
            <a:ext cx="9144000" cy="1655762"/>
          </a:xfrm>
        </p:spPr>
        <p:txBody>
          <a:bodyPr/>
          <a:lstStyle/>
          <a:p>
            <a:pPr algn="r"/>
            <a:r>
              <a:rPr lang="ko-KR" altLang="en-US" dirty="0"/>
              <a:t>컴퓨터정보공학부 </a:t>
            </a:r>
            <a:r>
              <a:rPr lang="en-US" altLang="ko-KR" dirty="0"/>
              <a:t>20</a:t>
            </a:r>
            <a:r>
              <a:rPr lang="ko-KR" altLang="en-US" dirty="0"/>
              <a:t>학번 김태완</a:t>
            </a:r>
          </a:p>
        </p:txBody>
      </p:sp>
    </p:spTree>
    <p:extLst>
      <p:ext uri="{BB962C8B-B14F-4D97-AF65-F5344CB8AC3E}">
        <p14:creationId xmlns:p14="http://schemas.microsoft.com/office/powerpoint/2010/main" val="12254407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02A6C3-1D35-A3EE-7C6D-D6785CE21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사전 지식 </a:t>
            </a:r>
            <a:r>
              <a:rPr lang="en-US" altLang="ko-KR" dirty="0"/>
              <a:t>– TensorFlow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FEBDB2-DB92-0E02-2647-31E437AEB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6" t="30666" r="14908" b="18222"/>
          <a:stretch/>
        </p:blipFill>
        <p:spPr>
          <a:xfrm>
            <a:off x="2473842" y="1904048"/>
            <a:ext cx="7244315" cy="411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3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960DD-B1DA-C177-5104-40A700124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사전 지식 </a:t>
            </a:r>
            <a:r>
              <a:rPr lang="en-US" altLang="ko-KR" dirty="0"/>
              <a:t>- TensorFlow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840199-B726-F56A-4E54-EF7AC82E2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11999" r="39352" b="62519"/>
          <a:stretch/>
        </p:blipFill>
        <p:spPr>
          <a:xfrm>
            <a:off x="1194261" y="1940070"/>
            <a:ext cx="7274693" cy="31048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E28B544-DE35-988F-A5E6-FAE5D0393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71" t="87403" r="58889" b="8889"/>
          <a:stretch/>
        </p:blipFill>
        <p:spPr>
          <a:xfrm>
            <a:off x="1192330" y="5488574"/>
            <a:ext cx="7276624" cy="813108"/>
          </a:xfrm>
          <a:prstGeom prst="rect">
            <a:avLst/>
          </a:prstGeom>
        </p:spPr>
      </p:pic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5947A73C-D448-8D80-B56E-22187A571B84}"/>
              </a:ext>
            </a:extLst>
          </p:cNvPr>
          <p:cNvSpPr/>
          <p:nvPr/>
        </p:nvSpPr>
        <p:spPr>
          <a:xfrm>
            <a:off x="423949" y="1940070"/>
            <a:ext cx="665018" cy="6451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0ED05BBD-11BC-B15D-2977-1A93449BF89B}"/>
              </a:ext>
            </a:extLst>
          </p:cNvPr>
          <p:cNvSpPr/>
          <p:nvPr/>
        </p:nvSpPr>
        <p:spPr>
          <a:xfrm>
            <a:off x="423949" y="2944443"/>
            <a:ext cx="665018" cy="6451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별: 꼭짓점 5개 13">
            <a:extLst>
              <a:ext uri="{FF2B5EF4-FFF2-40B4-BE49-F238E27FC236}">
                <a16:creationId xmlns:a16="http://schemas.microsoft.com/office/drawing/2014/main" id="{2720C849-3F7B-A19B-53AA-C675745475ED}"/>
              </a:ext>
            </a:extLst>
          </p:cNvPr>
          <p:cNvSpPr/>
          <p:nvPr/>
        </p:nvSpPr>
        <p:spPr>
          <a:xfrm>
            <a:off x="423949" y="4118005"/>
            <a:ext cx="665018" cy="6451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8633976-A670-4795-C450-B66AD1D81565}"/>
              </a:ext>
            </a:extLst>
          </p:cNvPr>
          <p:cNvSpPr/>
          <p:nvPr/>
        </p:nvSpPr>
        <p:spPr>
          <a:xfrm>
            <a:off x="8869004" y="3574172"/>
            <a:ext cx="1249498" cy="1087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node1</a:t>
            </a:r>
            <a:endParaRPr lang="ko-KR" altLang="en-US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740EFB98-ACEB-D5AA-558B-0F2A6057DDF0}"/>
              </a:ext>
            </a:extLst>
          </p:cNvPr>
          <p:cNvSpPr/>
          <p:nvPr/>
        </p:nvSpPr>
        <p:spPr>
          <a:xfrm>
            <a:off x="10518553" y="3574172"/>
            <a:ext cx="1249498" cy="1087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node2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3E72A62-75FA-74BE-44A9-EC575C7255D5}"/>
              </a:ext>
            </a:extLst>
          </p:cNvPr>
          <p:cNvSpPr/>
          <p:nvPr/>
        </p:nvSpPr>
        <p:spPr>
          <a:xfrm>
            <a:off x="9748241" y="2041425"/>
            <a:ext cx="1249498" cy="10876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Node3</a:t>
            </a:r>
          </a:p>
          <a:p>
            <a:pPr algn="ctr"/>
            <a:r>
              <a:rPr lang="en-US" altLang="ko-KR" dirty="0"/>
              <a:t>(+)</a:t>
            </a:r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90E781AF-D336-AD97-B87C-18C8109D0CC3}"/>
              </a:ext>
            </a:extLst>
          </p:cNvPr>
          <p:cNvCxnSpPr>
            <a:stCxn id="15" idx="0"/>
            <a:endCxn id="17" idx="3"/>
          </p:cNvCxnSpPr>
          <p:nvPr/>
        </p:nvCxnSpPr>
        <p:spPr>
          <a:xfrm flipV="1">
            <a:off x="9493753" y="2969805"/>
            <a:ext cx="437473" cy="60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5939C4-8203-5694-1A8E-777AAF2C34C4}"/>
              </a:ext>
            </a:extLst>
          </p:cNvPr>
          <p:cNvCxnSpPr>
            <a:stCxn id="16" idx="0"/>
            <a:endCxn id="17" idx="5"/>
          </p:cNvCxnSpPr>
          <p:nvPr/>
        </p:nvCxnSpPr>
        <p:spPr>
          <a:xfrm flipH="1" flipV="1">
            <a:off x="10814754" y="2969805"/>
            <a:ext cx="328548" cy="604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47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AC9C2-44F4-AC11-A1DE-ACAEDD45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사전 지식 </a:t>
            </a:r>
            <a:r>
              <a:rPr lang="en-US" altLang="ko-KR" dirty="0"/>
              <a:t>- TensorFlow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0D60C0-17A9-63B2-A7BF-3F4E30745E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18222" r="39074" b="58815"/>
          <a:stretch/>
        </p:blipFill>
        <p:spPr>
          <a:xfrm>
            <a:off x="2272145" y="2813714"/>
            <a:ext cx="7647709" cy="2856373"/>
          </a:xfrm>
          <a:prstGeom prst="rect">
            <a:avLst/>
          </a:prstGeom>
        </p:spPr>
      </p:pic>
      <p:sp>
        <p:nvSpPr>
          <p:cNvPr id="6" name="별: 꼭짓점 5개 5">
            <a:extLst>
              <a:ext uri="{FF2B5EF4-FFF2-40B4-BE49-F238E27FC236}">
                <a16:creationId xmlns:a16="http://schemas.microsoft.com/office/drawing/2014/main" id="{601FB11C-F623-9D70-B9C5-AD4A42810AA4}"/>
              </a:ext>
            </a:extLst>
          </p:cNvPr>
          <p:cNvSpPr/>
          <p:nvPr/>
        </p:nvSpPr>
        <p:spPr>
          <a:xfrm>
            <a:off x="1404851" y="2813714"/>
            <a:ext cx="665018" cy="6451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별: 꼭짓점 5개 6">
            <a:extLst>
              <a:ext uri="{FF2B5EF4-FFF2-40B4-BE49-F238E27FC236}">
                <a16:creationId xmlns:a16="http://schemas.microsoft.com/office/drawing/2014/main" id="{660E435E-3C99-1ECA-9E3E-BFEC77AEE3AC}"/>
              </a:ext>
            </a:extLst>
          </p:cNvPr>
          <p:cNvSpPr/>
          <p:nvPr/>
        </p:nvSpPr>
        <p:spPr>
          <a:xfrm>
            <a:off x="1404851" y="4733146"/>
            <a:ext cx="665018" cy="64518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4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28815-5686-2559-3190-C67684531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 Regression - TensorFlow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BCE195-EC3A-E2B0-B6DD-4A05384ED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63" t="42370" r="30741" b="38301"/>
          <a:stretch/>
        </p:blipFill>
        <p:spPr>
          <a:xfrm>
            <a:off x="3943061" y="1798321"/>
            <a:ext cx="4305878" cy="1978108"/>
          </a:xfrm>
          <a:prstGeom prst="rect">
            <a:avLst/>
          </a:prstGeom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888AFD36-372A-55D8-0B98-64FB62EA849F}"/>
              </a:ext>
            </a:extLst>
          </p:cNvPr>
          <p:cNvSpPr/>
          <p:nvPr/>
        </p:nvSpPr>
        <p:spPr>
          <a:xfrm>
            <a:off x="5669280" y="3951191"/>
            <a:ext cx="853440" cy="10491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F349CA-D287-9AB6-FD82-31D208FE2217}"/>
              </a:ext>
            </a:extLst>
          </p:cNvPr>
          <p:cNvSpPr txBox="1"/>
          <p:nvPr/>
        </p:nvSpPr>
        <p:spPr>
          <a:xfrm>
            <a:off x="4836621" y="5391191"/>
            <a:ext cx="2518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코드로 구현</a:t>
            </a:r>
          </a:p>
        </p:txBody>
      </p:sp>
    </p:spTree>
    <p:extLst>
      <p:ext uri="{BB962C8B-B14F-4D97-AF65-F5344CB8AC3E}">
        <p14:creationId xmlns:p14="http://schemas.microsoft.com/office/powerpoint/2010/main" val="2828690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56910-8D8A-D2CE-5CF4-B0BFB83E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- TensorFlow</a:t>
            </a:r>
            <a:endParaRPr lang="ko-KR" altLang="en-US" dirty="0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9DBDD2DA-5012-D554-2498-AC35291EC3BF}"/>
              </a:ext>
            </a:extLst>
          </p:cNvPr>
          <p:cNvSpPr/>
          <p:nvPr/>
        </p:nvSpPr>
        <p:spPr>
          <a:xfrm>
            <a:off x="426901" y="1540177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AC4A9767-03E6-70FF-4AF1-A25864153C1E}"/>
              </a:ext>
            </a:extLst>
          </p:cNvPr>
          <p:cNvSpPr/>
          <p:nvPr/>
        </p:nvSpPr>
        <p:spPr>
          <a:xfrm>
            <a:off x="420265" y="3427383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B725C45D-79C2-77E0-AB04-A4E4B61281F0}"/>
              </a:ext>
            </a:extLst>
          </p:cNvPr>
          <p:cNvSpPr/>
          <p:nvPr/>
        </p:nvSpPr>
        <p:spPr>
          <a:xfrm>
            <a:off x="425626" y="2845105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FE45D486-F4E6-6227-A618-30C397112CFB}"/>
              </a:ext>
            </a:extLst>
          </p:cNvPr>
          <p:cNvSpPr/>
          <p:nvPr/>
        </p:nvSpPr>
        <p:spPr>
          <a:xfrm>
            <a:off x="426901" y="4621993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519094A-4766-8956-AB66-7DF47AC10E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18" t="12186" r="29868" b="42359"/>
          <a:stretch/>
        </p:blipFill>
        <p:spPr>
          <a:xfrm>
            <a:off x="991985" y="1502236"/>
            <a:ext cx="6215150" cy="379589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434ED9B-47C0-AB9E-78E4-320DBCBE2B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2" t="29091" r="40783" b="55515"/>
          <a:stretch/>
        </p:blipFill>
        <p:spPr>
          <a:xfrm>
            <a:off x="991985" y="5298134"/>
            <a:ext cx="4006735" cy="1055717"/>
          </a:xfrm>
          <a:prstGeom prst="rect">
            <a:avLst/>
          </a:prstGeom>
        </p:spPr>
      </p:pic>
      <p:sp>
        <p:nvSpPr>
          <p:cNvPr id="20" name="별: 꼭짓점 5개 19">
            <a:extLst>
              <a:ext uri="{FF2B5EF4-FFF2-40B4-BE49-F238E27FC236}">
                <a16:creationId xmlns:a16="http://schemas.microsoft.com/office/drawing/2014/main" id="{309203D4-ADCB-BAD0-B396-29FD75428FF4}"/>
              </a:ext>
            </a:extLst>
          </p:cNvPr>
          <p:cNvSpPr/>
          <p:nvPr/>
        </p:nvSpPr>
        <p:spPr>
          <a:xfrm>
            <a:off x="426901" y="5825992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CCAF58C-87B0-352B-B27A-9D4578CDA9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74" t="72740" r="53662" b="8519"/>
          <a:stretch/>
        </p:blipFill>
        <p:spPr>
          <a:xfrm>
            <a:off x="7556269" y="2611194"/>
            <a:ext cx="4525927" cy="201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9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D49B20-4C53-D74A-E926-C0281F27A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 Regression – Reduce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D56C8F-3B16-AB65-38EF-49ADDE262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9880"/>
          </a:xfrm>
        </p:spPr>
        <p:txBody>
          <a:bodyPr/>
          <a:lstStyle/>
          <a:p>
            <a:r>
              <a:rPr lang="ko-KR" altLang="en-US" dirty="0"/>
              <a:t>어떻게 하면 </a:t>
            </a:r>
            <a:r>
              <a:rPr lang="en-US" altLang="ko-KR" dirty="0"/>
              <a:t>cost </a:t>
            </a:r>
            <a:r>
              <a:rPr lang="ko-KR" altLang="en-US" dirty="0"/>
              <a:t>함수를 최소화 하는 </a:t>
            </a:r>
            <a:r>
              <a:rPr lang="en-US" altLang="ko-KR" dirty="0"/>
              <a:t>W, b</a:t>
            </a:r>
            <a:r>
              <a:rPr lang="ko-KR" altLang="en-US" dirty="0"/>
              <a:t>를 찾을 수 있을까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ADB66F-F299-9536-3B3B-4C787C0ADE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9" t="43408" r="22222" b="5324"/>
          <a:stretch/>
        </p:blipFill>
        <p:spPr>
          <a:xfrm>
            <a:off x="3733800" y="2485505"/>
            <a:ext cx="4724400" cy="416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92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394F8-ECF9-0110-4EEE-F012E8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 Regression – Reduce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DE5FAA-3407-0260-8307-037DAF1DF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42019"/>
          </a:xfrm>
        </p:spPr>
        <p:txBody>
          <a:bodyPr/>
          <a:lstStyle/>
          <a:p>
            <a:r>
              <a:rPr lang="ko-KR" altLang="en-US" dirty="0"/>
              <a:t>답은 </a:t>
            </a:r>
            <a:r>
              <a:rPr lang="en-US" altLang="ko-KR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Gradient descent algorithm</a:t>
            </a:r>
          </a:p>
          <a:p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쉽게 말해</a:t>
            </a:r>
            <a:r>
              <a:rPr lang="en-US" altLang="ko-KR" dirty="0">
                <a:latin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cs typeface="Times New Roman" panose="02020603050405020304" pitchFamily="18" charset="0"/>
              </a:rPr>
              <a:t>경사를 따라 내려가면서 최솟값을 찾는 방식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395400-B617-7713-0DF4-33D032CAC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9" t="43408" r="22222" b="5324"/>
          <a:stretch/>
        </p:blipFill>
        <p:spPr>
          <a:xfrm>
            <a:off x="3934460" y="2967644"/>
            <a:ext cx="4323080" cy="38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CD51EB-E48E-5E18-2AFB-EC27008B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 Regression – Reduce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DDBD53-35D2-8D06-846F-00AC775BC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21684"/>
          </a:xfrm>
        </p:spPr>
        <p:txBody>
          <a:bodyPr/>
          <a:lstStyle/>
          <a:p>
            <a:r>
              <a:rPr lang="ko-KR" altLang="en-US" dirty="0"/>
              <a:t>과정 </a:t>
            </a:r>
            <a:r>
              <a:rPr lang="en-US" altLang="ko-KR" dirty="0"/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그래프 상에서 아무 위치</a:t>
            </a:r>
            <a:r>
              <a:rPr lang="en-US" altLang="ko-KR" dirty="0"/>
              <a:t>(</a:t>
            </a:r>
            <a:r>
              <a:rPr lang="ko-KR" altLang="en-US" dirty="0" err="1"/>
              <a:t>랜덤한</a:t>
            </a:r>
            <a:r>
              <a:rPr lang="ko-KR" altLang="en-US" dirty="0"/>
              <a:t> </a:t>
            </a:r>
            <a:r>
              <a:rPr lang="en-US" altLang="ko-KR" dirty="0"/>
              <a:t>W</a:t>
            </a:r>
            <a:r>
              <a:rPr lang="ko-KR" altLang="en-US" dirty="0"/>
              <a:t>값</a:t>
            </a:r>
            <a:r>
              <a:rPr lang="en-US" altLang="ko-KR" dirty="0"/>
              <a:t>)</a:t>
            </a:r>
            <a:r>
              <a:rPr lang="ko-KR" altLang="en-US" dirty="0"/>
              <a:t>에서 시작</a:t>
            </a:r>
            <a:endParaRPr lang="en-US" altLang="ko-KR" dirty="0"/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해당 지점의 경사도</a:t>
            </a:r>
            <a:r>
              <a:rPr lang="en-US" altLang="ko-KR" dirty="0"/>
              <a:t>(</a:t>
            </a:r>
            <a:r>
              <a:rPr lang="ko-KR" altLang="en-US" dirty="0"/>
              <a:t>기울기</a:t>
            </a:r>
            <a:r>
              <a:rPr lang="en-US" altLang="ko-KR" dirty="0"/>
              <a:t>)</a:t>
            </a:r>
            <a:r>
              <a:rPr lang="ko-KR" altLang="en-US" dirty="0"/>
              <a:t>를 구해 </a:t>
            </a:r>
            <a:r>
              <a:rPr lang="en-US" altLang="ko-KR" dirty="0"/>
              <a:t>+</a:t>
            </a:r>
            <a:r>
              <a:rPr lang="ko-KR" altLang="en-US" dirty="0"/>
              <a:t>값이면 </a:t>
            </a:r>
            <a:r>
              <a:rPr lang="en-US" altLang="ko-KR" dirty="0"/>
              <a:t>W</a:t>
            </a:r>
            <a:r>
              <a:rPr lang="ko-KR" altLang="en-US" dirty="0"/>
              <a:t>값 감소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en-US" altLang="ko-KR" dirty="0"/>
              <a:t>    -</a:t>
            </a:r>
            <a:r>
              <a:rPr lang="ko-KR" altLang="en-US" dirty="0"/>
              <a:t>값이면 증가시킨다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3. Cost</a:t>
            </a:r>
            <a:r>
              <a:rPr lang="ko-KR" altLang="en-US" dirty="0"/>
              <a:t>를 최소로 만드는 </a:t>
            </a:r>
            <a:r>
              <a:rPr lang="en-US" altLang="ko-KR" dirty="0"/>
              <a:t>W</a:t>
            </a:r>
            <a:r>
              <a:rPr lang="ko-KR" altLang="en-US" dirty="0"/>
              <a:t>값을 찾기 전까지 반복한다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5E31AA-3C6C-BC83-D160-8FA66D75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89" t="43408" r="22222" b="5324"/>
          <a:stretch/>
        </p:blipFill>
        <p:spPr>
          <a:xfrm>
            <a:off x="4695190" y="4390988"/>
            <a:ext cx="2801620" cy="24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0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F49403-F1B7-137A-B0E3-48EC38EF3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Linear Regression – Reduce</a:t>
            </a:r>
            <a:r>
              <a:rPr lang="ko-KR" altLang="en-US" dirty="0"/>
              <a:t> </a:t>
            </a:r>
            <a:r>
              <a:rPr lang="en-US" altLang="ko-KR" dirty="0"/>
              <a:t>cost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66B063-3B23-7376-9A53-3F4003979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70" t="48296" r="24074" b="17037"/>
          <a:stretch/>
        </p:blipFill>
        <p:spPr>
          <a:xfrm>
            <a:off x="838200" y="1907309"/>
            <a:ext cx="4613682" cy="3271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0E539B-3281-629D-926A-30E69F717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130" t="64444" r="28611" b="25630"/>
          <a:stretch/>
        </p:blipFill>
        <p:spPr>
          <a:xfrm>
            <a:off x="841603" y="5470410"/>
            <a:ext cx="4052475" cy="1036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4BF86CC-2ED0-4B0D-EE2D-A18ADE2B73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239" t="45926" r="18983" b="11704"/>
          <a:stretch/>
        </p:blipFill>
        <p:spPr>
          <a:xfrm>
            <a:off x="6289893" y="1907309"/>
            <a:ext cx="5063907" cy="354970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4CB5225-D363-A966-E796-899B9887B793}"/>
              </a:ext>
            </a:extLst>
          </p:cNvPr>
          <p:cNvCxnSpPr>
            <a:cxnSpLocks/>
          </p:cNvCxnSpPr>
          <p:nvPr/>
        </p:nvCxnSpPr>
        <p:spPr>
          <a:xfrm>
            <a:off x="3896217" y="4871329"/>
            <a:ext cx="0" cy="881644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8DB73F3-B052-FE33-B7B2-D853D565C187}"/>
              </a:ext>
            </a:extLst>
          </p:cNvPr>
          <p:cNvCxnSpPr>
            <a:cxnSpLocks/>
          </p:cNvCxnSpPr>
          <p:nvPr/>
        </p:nvCxnSpPr>
        <p:spPr>
          <a:xfrm flipV="1">
            <a:off x="4821382" y="2585258"/>
            <a:ext cx="1918738" cy="3167715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설명선: 위쪽 화살표 17">
            <a:extLst>
              <a:ext uri="{FF2B5EF4-FFF2-40B4-BE49-F238E27FC236}">
                <a16:creationId xmlns:a16="http://schemas.microsoft.com/office/drawing/2014/main" id="{E6952D7C-9857-9864-5BFF-BBAC524B250D}"/>
              </a:ext>
            </a:extLst>
          </p:cNvPr>
          <p:cNvSpPr/>
          <p:nvPr/>
        </p:nvSpPr>
        <p:spPr>
          <a:xfrm>
            <a:off x="6289893" y="5373599"/>
            <a:ext cx="4868738" cy="1273944"/>
          </a:xfrm>
          <a:prstGeom prst="upArrowCallou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400" b="1" u="sng" dirty="0"/>
              <a:t>Gradient descent algorithm</a:t>
            </a:r>
            <a:endParaRPr lang="ko-KR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392948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D8286C-CDE6-AB40-8E12-ABBAAB1BA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 Regression – Reduce</a:t>
            </a:r>
            <a:r>
              <a:rPr lang="ko-KR" altLang="en-US" dirty="0"/>
              <a:t> </a:t>
            </a:r>
            <a:r>
              <a:rPr lang="en-US" altLang="ko-KR" dirty="0"/>
              <a:t>cost (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121AABD-50B9-AF70-370C-910D0AC46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889" t="35556" r="11018" b="5324"/>
          <a:stretch/>
        </p:blipFill>
        <p:spPr>
          <a:xfrm>
            <a:off x="396240" y="1849120"/>
            <a:ext cx="5191760" cy="425428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6313DB0-4DDE-E859-5494-7715C659A1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37" t="42816" r="21667" b="6370"/>
          <a:stretch/>
        </p:blipFill>
        <p:spPr>
          <a:xfrm>
            <a:off x="5588000" y="1720424"/>
            <a:ext cx="6221639" cy="451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41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81EEE-3E2D-6FB6-7D75-6AD2118D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D6A56576-023D-2EF9-4C9C-E49A982CF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91271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0721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A75047-A4F9-29CC-40D5-67A39E341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Reduce cost - TensorFlow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DB30E9A-EC44-8C44-03AC-584818DC48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41" t="18667" r="12592" b="27704"/>
          <a:stretch/>
        </p:blipFill>
        <p:spPr>
          <a:xfrm>
            <a:off x="6939280" y="1736725"/>
            <a:ext cx="4846320" cy="36779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F41862-5F48-182B-D4CE-0D34B0CCCE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00" t="12000" r="48519" b="42667"/>
          <a:stretch/>
        </p:blipFill>
        <p:spPr>
          <a:xfrm>
            <a:off x="1391920" y="1473834"/>
            <a:ext cx="5133856" cy="5019041"/>
          </a:xfrm>
          <a:prstGeom prst="rect">
            <a:avLst/>
          </a:prstGeom>
        </p:spPr>
      </p:pic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688031E6-7EA4-18AE-AB6A-8EC7B45BE6B7}"/>
              </a:ext>
            </a:extLst>
          </p:cNvPr>
          <p:cNvSpPr/>
          <p:nvPr/>
        </p:nvSpPr>
        <p:spPr>
          <a:xfrm>
            <a:off x="802912" y="3818701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8F965F44-08EE-1AA2-B997-4EDF3CC1D456}"/>
              </a:ext>
            </a:extLst>
          </p:cNvPr>
          <p:cNvSpPr/>
          <p:nvPr/>
        </p:nvSpPr>
        <p:spPr>
          <a:xfrm>
            <a:off x="802912" y="6015195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CD05D9EF-1D30-E481-BFE8-235F86BBBF6F}"/>
              </a:ext>
            </a:extLst>
          </p:cNvPr>
          <p:cNvSpPr/>
          <p:nvPr/>
        </p:nvSpPr>
        <p:spPr>
          <a:xfrm>
            <a:off x="802912" y="4800183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별: 꼭짓점 5개 10">
            <a:extLst>
              <a:ext uri="{FF2B5EF4-FFF2-40B4-BE49-F238E27FC236}">
                <a16:creationId xmlns:a16="http://schemas.microsoft.com/office/drawing/2014/main" id="{4AF017A8-EEAE-CF60-616B-92AE9003925B}"/>
              </a:ext>
            </a:extLst>
          </p:cNvPr>
          <p:cNvSpPr/>
          <p:nvPr/>
        </p:nvSpPr>
        <p:spPr>
          <a:xfrm>
            <a:off x="802912" y="3246380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별: 꼭짓점 5개 11">
            <a:extLst>
              <a:ext uri="{FF2B5EF4-FFF2-40B4-BE49-F238E27FC236}">
                <a16:creationId xmlns:a16="http://schemas.microsoft.com/office/drawing/2014/main" id="{147C2D36-7ADF-164B-3E37-95D195A502B1}"/>
              </a:ext>
            </a:extLst>
          </p:cNvPr>
          <p:cNvSpPr/>
          <p:nvPr/>
        </p:nvSpPr>
        <p:spPr>
          <a:xfrm>
            <a:off x="802912" y="1473834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4347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DFE2AE-7D5C-2AD8-3C84-0219D6A33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Reduce cost - TensorFlow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A65E346-2925-34AE-B5FA-B2BAAF8F5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55" t="45926" r="18334" b="45408"/>
          <a:stretch/>
        </p:blipFill>
        <p:spPr>
          <a:xfrm>
            <a:off x="317909" y="2842419"/>
            <a:ext cx="5148171" cy="118105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74FAEA-850E-CD83-8D2D-6BF519503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55" t="53778" r="13889" b="30222"/>
          <a:stretch/>
        </p:blipFill>
        <p:spPr>
          <a:xfrm>
            <a:off x="6461759" y="2509520"/>
            <a:ext cx="5586871" cy="1991360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58C32C40-4BEC-B968-D34A-93D8F070C71F}"/>
              </a:ext>
            </a:extLst>
          </p:cNvPr>
          <p:cNvSpPr/>
          <p:nvPr/>
        </p:nvSpPr>
        <p:spPr>
          <a:xfrm>
            <a:off x="5466080" y="3175317"/>
            <a:ext cx="833120" cy="4721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9873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1ED0E-E597-2C18-A433-C876A41A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Reduce cost - TensorFlow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EE89EB-846E-6E7B-7F5E-EC0A69B657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2" t="12741" r="49259" b="44444"/>
          <a:stretch/>
        </p:blipFill>
        <p:spPr>
          <a:xfrm>
            <a:off x="1882371" y="1440254"/>
            <a:ext cx="5384800" cy="5052621"/>
          </a:xfrm>
          <a:prstGeom prst="rect">
            <a:avLst/>
          </a:prstGeom>
        </p:spPr>
      </p:pic>
      <p:sp>
        <p:nvSpPr>
          <p:cNvPr id="8" name="별: 꼭짓점 5개 7">
            <a:extLst>
              <a:ext uri="{FF2B5EF4-FFF2-40B4-BE49-F238E27FC236}">
                <a16:creationId xmlns:a16="http://schemas.microsoft.com/office/drawing/2014/main" id="{43F7B5A7-7FD3-5225-672C-1DBADD8836F8}"/>
              </a:ext>
            </a:extLst>
          </p:cNvPr>
          <p:cNvSpPr/>
          <p:nvPr/>
        </p:nvSpPr>
        <p:spPr>
          <a:xfrm>
            <a:off x="1301676" y="1955539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별: 꼭짓점 5개 8">
            <a:extLst>
              <a:ext uri="{FF2B5EF4-FFF2-40B4-BE49-F238E27FC236}">
                <a16:creationId xmlns:a16="http://schemas.microsoft.com/office/drawing/2014/main" id="{5660FAB1-AFFA-AFDF-FF8E-9981465176FE}"/>
              </a:ext>
            </a:extLst>
          </p:cNvPr>
          <p:cNvSpPr/>
          <p:nvPr/>
        </p:nvSpPr>
        <p:spPr>
          <a:xfrm>
            <a:off x="1301676" y="5466714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별: 꼭짓점 5개 9">
            <a:extLst>
              <a:ext uri="{FF2B5EF4-FFF2-40B4-BE49-F238E27FC236}">
                <a16:creationId xmlns:a16="http://schemas.microsoft.com/office/drawing/2014/main" id="{BDB9D60E-234E-8585-850F-EC1A9219B37B}"/>
              </a:ext>
            </a:extLst>
          </p:cNvPr>
          <p:cNvSpPr/>
          <p:nvPr/>
        </p:nvSpPr>
        <p:spPr>
          <a:xfrm>
            <a:off x="1301676" y="3968612"/>
            <a:ext cx="340822" cy="32930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35DF6EDF-8549-0C36-8AF7-AA35B36AE83C}"/>
              </a:ext>
            </a:extLst>
          </p:cNvPr>
          <p:cNvSpPr/>
          <p:nvPr/>
        </p:nvSpPr>
        <p:spPr>
          <a:xfrm>
            <a:off x="5780116" y="3792443"/>
            <a:ext cx="2215342" cy="8377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BAB81C0-FF06-4B3D-24EA-6E119A64C5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78" t="78999" r="62146" b="8970"/>
          <a:stretch/>
        </p:blipFill>
        <p:spPr>
          <a:xfrm>
            <a:off x="7507044" y="1440253"/>
            <a:ext cx="3798858" cy="16253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597A65-4DB5-6B3A-CFD4-A86F5030696E}"/>
              </a:ext>
            </a:extLst>
          </p:cNvPr>
          <p:cNvSpPr txBox="1"/>
          <p:nvPr/>
        </p:nvSpPr>
        <p:spPr>
          <a:xfrm>
            <a:off x="8129846" y="3882418"/>
            <a:ext cx="2760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Optimizer</a:t>
            </a:r>
            <a:r>
              <a:rPr lang="ko-KR" altLang="en-US" sz="2400" dirty="0"/>
              <a:t>로</a:t>
            </a:r>
            <a:endParaRPr lang="en-US" altLang="ko-KR" sz="2400" dirty="0"/>
          </a:p>
          <a:p>
            <a:r>
              <a:rPr lang="ko-KR" altLang="en-US" sz="2400" dirty="0"/>
              <a:t>대체 가능</a:t>
            </a:r>
            <a:r>
              <a:rPr lang="en-US" altLang="ko-KR" sz="2400" dirty="0"/>
              <a:t>(</a:t>
            </a:r>
            <a:r>
              <a:rPr lang="ko-KR" altLang="en-US" sz="2400" dirty="0"/>
              <a:t>다음 장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0977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5F37C2-AD1B-DEC8-6340-0C7BF7EED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Reduce cost - TensorFlow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BB28C5-618A-9C02-E96A-D5A35620B7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3" t="17482" r="35370" b="44147"/>
          <a:stretch/>
        </p:blipFill>
        <p:spPr>
          <a:xfrm>
            <a:off x="685338" y="1898506"/>
            <a:ext cx="6665476" cy="38363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0A85B6-152B-81EF-C70F-28D919DD3C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66963" r="72407" b="10519"/>
          <a:stretch/>
        </p:blipFill>
        <p:spPr>
          <a:xfrm>
            <a:off x="7350814" y="1898506"/>
            <a:ext cx="1422400" cy="263664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D91FDE1-4295-F79F-117B-28F18D8A8418}"/>
              </a:ext>
            </a:extLst>
          </p:cNvPr>
          <p:cNvCxnSpPr>
            <a:cxnSpLocks/>
          </p:cNvCxnSpPr>
          <p:nvPr/>
        </p:nvCxnSpPr>
        <p:spPr>
          <a:xfrm>
            <a:off x="7015942" y="4123113"/>
            <a:ext cx="947651" cy="73983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0E28FB5-AB59-75CD-4F9D-61650DE9EFB6}"/>
              </a:ext>
            </a:extLst>
          </p:cNvPr>
          <p:cNvSpPr txBox="1"/>
          <p:nvPr/>
        </p:nvSpPr>
        <p:spPr>
          <a:xfrm>
            <a:off x="8038407" y="4962698"/>
            <a:ext cx="3649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이전에 식을 그대로 옮긴 코드와</a:t>
            </a:r>
            <a:endParaRPr lang="en-US" altLang="ko-KR" dirty="0"/>
          </a:p>
          <a:p>
            <a:pPr algn="ctr"/>
            <a:r>
              <a:rPr lang="ko-KR" altLang="en-US" dirty="0"/>
              <a:t>기능 같음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706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D6444-7C7A-0279-A502-EF88ED4F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Reduce cost - TensorFlow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33B2E6-C5AD-CDB6-BD13-89F65185D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78" t="11704" r="44630" b="43407"/>
          <a:stretch/>
        </p:blipFill>
        <p:spPr>
          <a:xfrm>
            <a:off x="477520" y="2003584"/>
            <a:ext cx="5509620" cy="47426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A19800E-6B4B-ECBD-368E-96EB15A88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00" t="76741" r="50000" b="6963"/>
          <a:stretch/>
        </p:blipFill>
        <p:spPr>
          <a:xfrm>
            <a:off x="6593839" y="2003584"/>
            <a:ext cx="4871829" cy="1654016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3E702A0-32D1-925C-6FCB-C587DFD67663}"/>
              </a:ext>
            </a:extLst>
          </p:cNvPr>
          <p:cNvCxnSpPr/>
          <p:nvPr/>
        </p:nvCxnSpPr>
        <p:spPr>
          <a:xfrm flipV="1">
            <a:off x="3940233" y="5220393"/>
            <a:ext cx="2653606" cy="95596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11EA96-C648-82FA-6686-E39241699CBA}"/>
              </a:ext>
            </a:extLst>
          </p:cNvPr>
          <p:cNvSpPr txBox="1"/>
          <p:nvPr/>
        </p:nvSpPr>
        <p:spPr>
          <a:xfrm>
            <a:off x="6686332" y="4849553"/>
            <a:ext cx="5344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gradient</a:t>
            </a:r>
            <a:r>
              <a:rPr lang="ko-KR" altLang="en-US" sz="2000" dirty="0"/>
              <a:t> </a:t>
            </a:r>
            <a:r>
              <a:rPr lang="en-US" altLang="ko-KR" sz="2000" dirty="0"/>
              <a:t>:</a:t>
            </a:r>
            <a:r>
              <a:rPr lang="ko-KR" altLang="en-US" sz="2000" dirty="0"/>
              <a:t> 수식으로 계산한 기울기</a:t>
            </a:r>
            <a:endParaRPr lang="en-US" altLang="ko-KR" sz="2000" dirty="0"/>
          </a:p>
          <a:p>
            <a:r>
              <a:rPr lang="en-US" altLang="ko-KR" sz="2000" dirty="0" err="1"/>
              <a:t>gvs</a:t>
            </a:r>
            <a:r>
              <a:rPr lang="en-US" altLang="ko-KR" sz="2000" dirty="0"/>
              <a:t> : </a:t>
            </a:r>
            <a:r>
              <a:rPr lang="ko-KR" altLang="en-US" sz="2000" dirty="0"/>
              <a:t>함수</a:t>
            </a:r>
            <a:r>
              <a:rPr lang="en-US" altLang="ko-KR" sz="2000" dirty="0"/>
              <a:t>(Optimizer)</a:t>
            </a:r>
            <a:r>
              <a:rPr lang="ko-KR" altLang="en-US" sz="2000" dirty="0"/>
              <a:t>로 계산한 기울기</a:t>
            </a:r>
          </a:p>
        </p:txBody>
      </p:sp>
    </p:spTree>
    <p:extLst>
      <p:ext uri="{BB962C8B-B14F-4D97-AF65-F5344CB8AC3E}">
        <p14:creationId xmlns:p14="http://schemas.microsoft.com/office/powerpoint/2010/main" val="3485551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672502-1AE7-DC9A-6FD9-3C824E549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질의응답 및 토의 시간</a:t>
            </a:r>
          </a:p>
        </p:txBody>
      </p:sp>
    </p:spTree>
    <p:extLst>
      <p:ext uri="{BB962C8B-B14F-4D97-AF65-F5344CB8AC3E}">
        <p14:creationId xmlns:p14="http://schemas.microsoft.com/office/powerpoint/2010/main" val="199040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42CACF-4C4E-65A6-11D2-BB6D6B7F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출처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887831-6D28-A1D4-6FC3-28C0918897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6071"/>
            <a:ext cx="10515600" cy="460375"/>
          </a:xfrm>
        </p:spPr>
        <p:txBody>
          <a:bodyPr>
            <a:normAutofit lnSpcReduction="10000"/>
          </a:bodyPr>
          <a:lstStyle/>
          <a:p>
            <a:pPr algn="ctr"/>
            <a:r>
              <a:rPr lang="ko-KR" altLang="en-US" dirty="0"/>
              <a:t>사용된 수식 및 그림 자료는 전부 강의 자료에서 발췌</a:t>
            </a:r>
          </a:p>
        </p:txBody>
      </p:sp>
    </p:spTree>
    <p:extLst>
      <p:ext uri="{BB962C8B-B14F-4D97-AF65-F5344CB8AC3E}">
        <p14:creationId xmlns:p14="http://schemas.microsoft.com/office/powerpoint/2010/main" val="18769780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A2CBD0-57B9-AC95-1ED3-053F246E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50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43C6A3-E6C7-62EF-7DC9-123BDE6C0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사전 지식 </a:t>
            </a:r>
            <a:r>
              <a:rPr lang="en-US" altLang="ko-KR" dirty="0"/>
              <a:t>– </a:t>
            </a:r>
            <a:r>
              <a:rPr lang="ko-KR" altLang="en-US" dirty="0" err="1"/>
              <a:t>머신러닝의</a:t>
            </a:r>
            <a:r>
              <a:rPr lang="ko-KR" altLang="en-US" dirty="0"/>
              <a:t> 개념과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FD11E7-1969-1E14-569A-D34A7AE1F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머신 러닝 </a:t>
            </a:r>
            <a:r>
              <a:rPr lang="en-US" altLang="ko-KR" dirty="0"/>
              <a:t>: </a:t>
            </a:r>
            <a:r>
              <a:rPr lang="ko-KR" altLang="en-US" dirty="0"/>
              <a:t>정확한 프로그래밍 대신 데이터를 </a:t>
            </a:r>
            <a:r>
              <a:rPr lang="ko-KR" altLang="en-US" b="1" u="sng" dirty="0"/>
              <a:t>학습</a:t>
            </a:r>
            <a:r>
              <a:rPr lang="ko-KR" altLang="en-US" dirty="0"/>
              <a:t>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u="sng" dirty="0"/>
              <a:t>Supervised learning </a:t>
            </a:r>
            <a:r>
              <a:rPr lang="en-US" altLang="ko-KR" dirty="0"/>
              <a:t>: labeled</a:t>
            </a:r>
            <a:r>
              <a:rPr lang="ko-KR" altLang="en-US" dirty="0"/>
              <a:t> </a:t>
            </a:r>
            <a:r>
              <a:rPr lang="en-US" altLang="ko-KR" dirty="0"/>
              <a:t>training data set</a:t>
            </a:r>
            <a:r>
              <a:rPr lang="ko-KR" altLang="en-US" dirty="0"/>
              <a:t>으로 학습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	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이미지 분류</a:t>
            </a:r>
            <a:endParaRPr lang="en-US" altLang="ko-KR" dirty="0"/>
          </a:p>
          <a:p>
            <a:r>
              <a:rPr lang="en-US" altLang="ko-KR" dirty="0"/>
              <a:t>Unsupervised learning : unlabeled data</a:t>
            </a:r>
            <a:r>
              <a:rPr lang="ko-KR" altLang="en-US" dirty="0"/>
              <a:t>로 학습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					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시장 분석</a:t>
            </a:r>
            <a:r>
              <a:rPr lang="en-US" altLang="ko-KR" dirty="0"/>
              <a:t>, SNS </a:t>
            </a:r>
            <a:r>
              <a:rPr lang="ko-KR" altLang="en-US" dirty="0"/>
              <a:t>분석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551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EB3F8D-2A8F-674B-7E1C-C964D5FDC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사전 지식 </a:t>
            </a:r>
            <a:r>
              <a:rPr lang="en-US" altLang="ko-KR" dirty="0"/>
              <a:t>– </a:t>
            </a:r>
            <a:r>
              <a:rPr lang="ko-KR" altLang="en-US" dirty="0" err="1"/>
              <a:t>머신러닝의</a:t>
            </a:r>
            <a:r>
              <a:rPr lang="ko-KR" altLang="en-US" dirty="0"/>
              <a:t> 개념과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9C3BC8-E8D5-9D4A-70DD-66C3919B4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Supervised learning</a:t>
            </a:r>
            <a:r>
              <a:rPr lang="ko-KR" altLang="en-US" dirty="0"/>
              <a:t>의 종류</a:t>
            </a: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Regression : y</a:t>
            </a:r>
            <a:r>
              <a:rPr lang="ko-KR" altLang="en-US" dirty="0"/>
              <a:t>값의 분포가 다양함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			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공부 시간에 따른 시험 점수</a:t>
            </a:r>
            <a:r>
              <a:rPr lang="en-US" altLang="ko-KR" dirty="0"/>
              <a:t>, </a:t>
            </a:r>
            <a:r>
              <a:rPr lang="ko-KR" altLang="en-US" dirty="0"/>
              <a:t>알파고</a:t>
            </a:r>
            <a:r>
              <a:rPr lang="en-US" altLang="ko-KR" dirty="0"/>
              <a:t>	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Binary classification : y</a:t>
            </a:r>
            <a:r>
              <a:rPr lang="ko-KR" altLang="en-US" dirty="0"/>
              <a:t>값이 </a:t>
            </a:r>
            <a:r>
              <a:rPr lang="en-US" altLang="ko-KR" dirty="0"/>
              <a:t>True</a:t>
            </a:r>
            <a:r>
              <a:rPr lang="ko-KR" altLang="en-US" dirty="0"/>
              <a:t> </a:t>
            </a:r>
            <a:r>
              <a:rPr lang="en-US" altLang="ko-KR" dirty="0"/>
              <a:t>or</a:t>
            </a:r>
            <a:r>
              <a:rPr lang="ko-KR" altLang="en-US" dirty="0"/>
              <a:t> </a:t>
            </a:r>
            <a:r>
              <a:rPr lang="en-US" altLang="ko-KR" dirty="0"/>
              <a:t>False (binary)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altLang="ko-KR" dirty="0"/>
              <a:t>Multi-label classification : y</a:t>
            </a:r>
            <a:r>
              <a:rPr lang="ko-KR" altLang="en-US" dirty="0"/>
              <a:t>값이 특정 그룹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) A,B,C,D,F)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170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316B52-4E90-3ECE-4132-B4D105E3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81ADB-F68E-59FF-0912-64D1BD8BA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325562"/>
          </a:xfrm>
        </p:spPr>
        <p:txBody>
          <a:bodyPr/>
          <a:lstStyle/>
          <a:p>
            <a:r>
              <a:rPr lang="en-US" altLang="ko-KR" dirty="0"/>
              <a:t>X</a:t>
            </a:r>
            <a:r>
              <a:rPr lang="ko-KR" altLang="en-US" dirty="0"/>
              <a:t>는 </a:t>
            </a:r>
            <a:r>
              <a:rPr lang="ko-KR" altLang="en-US" dirty="0" err="1"/>
              <a:t>입력값</a:t>
            </a:r>
            <a:r>
              <a:rPr lang="en-US" altLang="ko-KR" dirty="0"/>
              <a:t>, Y</a:t>
            </a:r>
            <a:r>
              <a:rPr lang="ko-KR" altLang="en-US" dirty="0"/>
              <a:t>는 해당 자료에 대한 </a:t>
            </a:r>
            <a:r>
              <a:rPr lang="ko-KR" altLang="en-US" dirty="0" err="1"/>
              <a:t>출력값</a:t>
            </a:r>
            <a:endParaRPr lang="en-US" altLang="ko-KR" dirty="0"/>
          </a:p>
          <a:p>
            <a:r>
              <a:rPr lang="ko-KR" altLang="en-US" dirty="0"/>
              <a:t>자료를 학습하여 둘 사이의 관계를 찾아내야 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359745-16F1-7CF9-473B-8C79048156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22" t="52296" r="29907" b="17482"/>
          <a:stretch/>
        </p:blipFill>
        <p:spPr>
          <a:xfrm>
            <a:off x="4602480" y="2853451"/>
            <a:ext cx="2987040" cy="31572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021CC1-B4A6-7903-D45B-16EC6FA9E879}"/>
              </a:ext>
            </a:extLst>
          </p:cNvPr>
          <p:cNvSpPr txBox="1"/>
          <p:nvPr/>
        </p:nvSpPr>
        <p:spPr>
          <a:xfrm>
            <a:off x="4890654" y="6092765"/>
            <a:ext cx="241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Training</a:t>
            </a:r>
            <a:r>
              <a:rPr lang="ko-KR" altLang="en-US" sz="2000" dirty="0"/>
              <a:t> </a:t>
            </a:r>
            <a:r>
              <a:rPr lang="en-US" altLang="ko-KR" sz="2000" dirty="0"/>
              <a:t>data</a:t>
            </a:r>
            <a:r>
              <a:rPr lang="ko-KR" altLang="en-US" sz="2000" dirty="0"/>
              <a:t> </a:t>
            </a:r>
            <a:r>
              <a:rPr lang="en-US" altLang="ko-KR" sz="2000" dirty="0"/>
              <a:t>set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845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BB5338-0E9D-623E-ED93-F461A79F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47EA95-ADF7-0E30-2E20-B4326B616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3662"/>
          </a:xfrm>
        </p:spPr>
        <p:txBody>
          <a:bodyPr/>
          <a:lstStyle/>
          <a:p>
            <a:r>
              <a:rPr lang="en-US" altLang="ko-KR" dirty="0"/>
              <a:t>Linear </a:t>
            </a:r>
            <a:r>
              <a:rPr lang="ko-KR" altLang="en-US" dirty="0"/>
              <a:t>함수로</a:t>
            </a:r>
            <a:r>
              <a:rPr lang="en-US" altLang="ko-KR" dirty="0"/>
              <a:t> X</a:t>
            </a:r>
            <a:r>
              <a:rPr lang="ko-KR" altLang="en-US" dirty="0"/>
              <a:t>와 </a:t>
            </a:r>
            <a:r>
              <a:rPr lang="en-US" altLang="ko-KR" dirty="0"/>
              <a:t>Y</a:t>
            </a:r>
            <a:r>
              <a:rPr lang="ko-KR" altLang="en-US" dirty="0"/>
              <a:t>의 관계를 설명 가능하다 예측</a:t>
            </a:r>
            <a:r>
              <a:rPr lang="en-US" altLang="ko-KR" dirty="0"/>
              <a:t>(Hypothesis)</a:t>
            </a:r>
          </a:p>
          <a:p>
            <a:r>
              <a:rPr lang="en-US" altLang="ko-KR" b="1" u="sng" dirty="0"/>
              <a:t>H(x) = </a:t>
            </a:r>
            <a:r>
              <a:rPr lang="en-US" altLang="ko-KR" b="1" u="sng" dirty="0" err="1"/>
              <a:t>Wx</a:t>
            </a:r>
            <a:r>
              <a:rPr lang="en-US" altLang="ko-KR" b="1" u="sng" dirty="0"/>
              <a:t> + b</a:t>
            </a:r>
          </a:p>
          <a:p>
            <a:r>
              <a:rPr lang="ko-KR" altLang="en-US" dirty="0"/>
              <a:t>셋 중 어떤 게 가장 좋을까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A9C437-F725-8FA9-94D8-76BFB2606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722" t="40296" r="13519" b="21630"/>
          <a:stretch/>
        </p:blipFill>
        <p:spPr>
          <a:xfrm>
            <a:off x="838199" y="3784223"/>
            <a:ext cx="5322447" cy="27086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548257-44DA-E1BC-868E-181D55729A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203" t="42963" r="15290" b="11111"/>
          <a:stretch/>
        </p:blipFill>
        <p:spPr>
          <a:xfrm>
            <a:off x="6776504" y="3784223"/>
            <a:ext cx="4577296" cy="27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46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94FFD-6B94-6286-F8A7-15FDD04F7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25C2C6-191F-67B9-CBD3-1A37F85AD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81851"/>
          </a:xfrm>
        </p:spPr>
        <p:txBody>
          <a:bodyPr/>
          <a:lstStyle/>
          <a:p>
            <a:r>
              <a:rPr lang="ko-KR" altLang="en-US" dirty="0"/>
              <a:t>실제 </a:t>
            </a:r>
            <a:r>
              <a:rPr lang="ko-KR" altLang="en-US" dirty="0" err="1"/>
              <a:t>출력값</a:t>
            </a:r>
            <a:r>
              <a:rPr lang="en-US" altLang="ko-KR" dirty="0"/>
              <a:t>(y)</a:t>
            </a:r>
            <a:r>
              <a:rPr lang="ko-KR" altLang="en-US" dirty="0"/>
              <a:t>과 </a:t>
            </a:r>
            <a:r>
              <a:rPr lang="en-US" altLang="ko-KR" dirty="0"/>
              <a:t>H(x)</a:t>
            </a:r>
            <a:r>
              <a:rPr lang="ko-KR" altLang="en-US" dirty="0"/>
              <a:t>의 거리 비교</a:t>
            </a:r>
            <a:endParaRPr lang="en-US" altLang="ko-KR" dirty="0"/>
          </a:p>
          <a:p>
            <a:r>
              <a:rPr lang="en-US" altLang="ko-KR" b="1" u="sng" dirty="0"/>
              <a:t>H(x)-y</a:t>
            </a:r>
          </a:p>
          <a:p>
            <a:r>
              <a:rPr lang="en-US" altLang="ko-KR" dirty="0"/>
              <a:t>(</a:t>
            </a:r>
            <a:r>
              <a:rPr lang="en-US" altLang="ko-KR" b="1" u="sng" dirty="0"/>
              <a:t>H(x)-y)^2</a:t>
            </a:r>
            <a:r>
              <a:rPr lang="ko-KR" altLang="en-US" dirty="0"/>
              <a:t>로 바꾸면 무조건 양수 </a:t>
            </a:r>
            <a:r>
              <a:rPr lang="en-US" altLang="ko-KR" dirty="0"/>
              <a:t>+ </a:t>
            </a:r>
            <a:r>
              <a:rPr lang="ko-KR" altLang="en-US" dirty="0"/>
              <a:t>증가 폭 ↑↑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15BF43-9042-DE3D-FFB5-385803690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08" t="50000" r="23703" b="11704"/>
          <a:stretch/>
        </p:blipFill>
        <p:spPr>
          <a:xfrm>
            <a:off x="4277359" y="3707476"/>
            <a:ext cx="3802567" cy="31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F3F01-0802-C9A3-F81F-1D80CF066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Linear</a:t>
            </a:r>
            <a:r>
              <a:rPr lang="ko-KR" altLang="en-US" dirty="0"/>
              <a:t> </a:t>
            </a:r>
            <a:r>
              <a:rPr lang="en-US" altLang="ko-KR" dirty="0"/>
              <a:t>Regression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F900C5-DFEE-5F22-2F59-4E8CAB22C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82" t="61118" r="28611" b="30702"/>
          <a:stretch/>
        </p:blipFill>
        <p:spPr>
          <a:xfrm>
            <a:off x="3100647" y="1638677"/>
            <a:ext cx="5990706" cy="945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726297-D2FC-0D38-4A3A-87C944997C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042" t="73513" r="22407" b="16057"/>
          <a:stretch/>
        </p:blipFill>
        <p:spPr>
          <a:xfrm>
            <a:off x="3476800" y="3690851"/>
            <a:ext cx="5238399" cy="1049106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8513CE8F-F66B-6C60-549B-08841372FA6C}"/>
              </a:ext>
            </a:extLst>
          </p:cNvPr>
          <p:cNvSpPr/>
          <p:nvPr/>
        </p:nvSpPr>
        <p:spPr>
          <a:xfrm>
            <a:off x="5669280" y="2562965"/>
            <a:ext cx="853440" cy="104910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화살표: 위쪽 9">
            <a:extLst>
              <a:ext uri="{FF2B5EF4-FFF2-40B4-BE49-F238E27FC236}">
                <a16:creationId xmlns:a16="http://schemas.microsoft.com/office/drawing/2014/main" id="{0E1FC3D5-8AF1-D1D5-8566-99C0FA7B9E80}"/>
              </a:ext>
            </a:extLst>
          </p:cNvPr>
          <p:cNvSpPr/>
          <p:nvPr/>
        </p:nvSpPr>
        <p:spPr>
          <a:xfrm>
            <a:off x="3591098" y="4452027"/>
            <a:ext cx="532014" cy="767296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66B20-A7CE-E7FC-D001-D4906665C83F}"/>
              </a:ext>
            </a:extLst>
          </p:cNvPr>
          <p:cNvSpPr txBox="1"/>
          <p:nvPr/>
        </p:nvSpPr>
        <p:spPr>
          <a:xfrm>
            <a:off x="1174864" y="5501133"/>
            <a:ext cx="9842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u="sng" dirty="0"/>
              <a:t>Cost </a:t>
            </a:r>
            <a:r>
              <a:rPr lang="ko-KR" altLang="en-US" sz="3200" b="1" u="sng" dirty="0"/>
              <a:t>함수 최소화가 </a:t>
            </a:r>
            <a:r>
              <a:rPr lang="en-US" altLang="ko-KR" sz="3200" b="1" u="sng" dirty="0"/>
              <a:t>Linear Regression</a:t>
            </a:r>
            <a:r>
              <a:rPr lang="ko-KR" altLang="en-US" sz="3200" b="1" u="sng" dirty="0"/>
              <a:t>의 목표</a:t>
            </a:r>
          </a:p>
        </p:txBody>
      </p:sp>
    </p:spTree>
    <p:extLst>
      <p:ext uri="{BB962C8B-B14F-4D97-AF65-F5344CB8AC3E}">
        <p14:creationId xmlns:p14="http://schemas.microsoft.com/office/powerpoint/2010/main" val="6734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AD18B9-A747-B450-BA31-D099CDB4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사전 지식 </a:t>
            </a:r>
            <a:r>
              <a:rPr lang="en-US" altLang="ko-KR" dirty="0"/>
              <a:t>- TensorFlow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16F5BB-71C5-FA34-7A41-0100DF92C5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327637" cy="4351338"/>
          </a:xfrm>
        </p:spPr>
        <p:txBody>
          <a:bodyPr/>
          <a:lstStyle/>
          <a:p>
            <a:r>
              <a:rPr lang="en-US" altLang="ko-KR" dirty="0"/>
              <a:t>Data flow graph : nodes, edges</a:t>
            </a:r>
          </a:p>
          <a:p>
            <a:endParaRPr lang="en-US" altLang="ko-KR" dirty="0"/>
          </a:p>
          <a:p>
            <a:r>
              <a:rPr lang="en-US" altLang="ko-KR" dirty="0"/>
              <a:t> node</a:t>
            </a:r>
            <a:r>
              <a:rPr lang="ko-KR" altLang="en-US" dirty="0"/>
              <a:t>는 연산</a:t>
            </a:r>
            <a:r>
              <a:rPr lang="en-US" altLang="ko-KR" dirty="0"/>
              <a:t>, edge</a:t>
            </a:r>
            <a:r>
              <a:rPr lang="ko-KR" altLang="en-US" dirty="0"/>
              <a:t>는 </a:t>
            </a:r>
            <a:r>
              <a:rPr lang="en-US" altLang="ko-KR" dirty="0"/>
              <a:t>data array</a:t>
            </a:r>
          </a:p>
          <a:p>
            <a:endParaRPr lang="en-US" altLang="ko-KR" dirty="0"/>
          </a:p>
          <a:p>
            <a:r>
              <a:rPr lang="en-US" altLang="ko-KR" dirty="0"/>
              <a:t>Data array</a:t>
            </a:r>
            <a:r>
              <a:rPr lang="ko-KR" altLang="en-US" dirty="0"/>
              <a:t>를 </a:t>
            </a:r>
            <a:r>
              <a:rPr lang="en-US" altLang="ko-KR" b="1" u="sng" dirty="0"/>
              <a:t>Tensor</a:t>
            </a:r>
            <a:r>
              <a:rPr lang="ko-KR" altLang="en-US" dirty="0"/>
              <a:t>라 부름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이를 이용한 가장 훌륭한 소프트웨어 라이브러리 </a:t>
            </a:r>
            <a:r>
              <a:rPr lang="en-US" altLang="ko-KR" dirty="0"/>
              <a:t>: </a:t>
            </a:r>
            <a:r>
              <a:rPr lang="en-US" altLang="ko-KR" b="1" u="sng" dirty="0"/>
              <a:t>TensorFlow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2B0CBBBC-037F-2ADE-84B3-2FC292A5AC07}"/>
              </a:ext>
            </a:extLst>
          </p:cNvPr>
          <p:cNvSpPr/>
          <p:nvPr/>
        </p:nvSpPr>
        <p:spPr>
          <a:xfrm>
            <a:off x="9768840" y="1467356"/>
            <a:ext cx="1070956" cy="7065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9C3BD1B-2A32-73A0-9403-E8A3889F0056}"/>
              </a:ext>
            </a:extLst>
          </p:cNvPr>
          <p:cNvSpPr/>
          <p:nvPr/>
        </p:nvSpPr>
        <p:spPr>
          <a:xfrm>
            <a:off x="11176278" y="3075709"/>
            <a:ext cx="1026113" cy="7065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52FE55C-0CA0-1722-5862-19CFBA79311E}"/>
              </a:ext>
            </a:extLst>
          </p:cNvPr>
          <p:cNvSpPr/>
          <p:nvPr/>
        </p:nvSpPr>
        <p:spPr>
          <a:xfrm>
            <a:off x="8108189" y="3075709"/>
            <a:ext cx="1026113" cy="7065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72F64C7-F9EA-710E-5E83-AD16094A1D33}"/>
              </a:ext>
            </a:extLst>
          </p:cNvPr>
          <p:cNvSpPr/>
          <p:nvPr/>
        </p:nvSpPr>
        <p:spPr>
          <a:xfrm>
            <a:off x="10615353" y="2206915"/>
            <a:ext cx="1070956" cy="7065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B6A964A-C9F5-7F6F-0D07-89AC73A61AC4}"/>
              </a:ext>
            </a:extLst>
          </p:cNvPr>
          <p:cNvSpPr/>
          <p:nvPr/>
        </p:nvSpPr>
        <p:spPr>
          <a:xfrm>
            <a:off x="8742727" y="2173938"/>
            <a:ext cx="1026113" cy="70658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9C87AAD-B6A9-1CFA-2524-363A15D39714}"/>
              </a:ext>
            </a:extLst>
          </p:cNvPr>
          <p:cNvCxnSpPr>
            <a:cxnSpLocks/>
            <a:stCxn id="4" idx="3"/>
            <a:endCxn id="12" idx="7"/>
          </p:cNvCxnSpPr>
          <p:nvPr/>
        </p:nvCxnSpPr>
        <p:spPr>
          <a:xfrm flipH="1">
            <a:off x="9618569" y="2070461"/>
            <a:ext cx="307109" cy="206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38CFF50-52C6-EB09-0FC5-D7876166325C}"/>
              </a:ext>
            </a:extLst>
          </p:cNvPr>
          <p:cNvCxnSpPr>
            <a:cxnSpLocks/>
            <a:stCxn id="4" idx="5"/>
          </p:cNvCxnSpPr>
          <p:nvPr/>
        </p:nvCxnSpPr>
        <p:spPr>
          <a:xfrm>
            <a:off x="10682958" y="2070461"/>
            <a:ext cx="231531" cy="209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629212A-DD11-083E-A170-3EF8F7975970}"/>
              </a:ext>
            </a:extLst>
          </p:cNvPr>
          <p:cNvCxnSpPr>
            <a:cxnSpLocks/>
            <a:stCxn id="12" idx="4"/>
            <a:endCxn id="10" idx="7"/>
          </p:cNvCxnSpPr>
          <p:nvPr/>
        </p:nvCxnSpPr>
        <p:spPr>
          <a:xfrm flipH="1">
            <a:off x="8984031" y="2880520"/>
            <a:ext cx="271753" cy="298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8B24495-618B-6550-3751-6F5CA6D158E9}"/>
              </a:ext>
            </a:extLst>
          </p:cNvPr>
          <p:cNvCxnSpPr>
            <a:cxnSpLocks/>
            <a:stCxn id="11" idx="4"/>
            <a:endCxn id="9" idx="1"/>
          </p:cNvCxnSpPr>
          <p:nvPr/>
        </p:nvCxnSpPr>
        <p:spPr>
          <a:xfrm>
            <a:off x="11150831" y="2913497"/>
            <a:ext cx="175718" cy="265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E0BDCCD-835C-FA1A-3645-B62423308064}"/>
              </a:ext>
            </a:extLst>
          </p:cNvPr>
          <p:cNvSpPr txBox="1"/>
          <p:nvPr/>
        </p:nvSpPr>
        <p:spPr>
          <a:xfrm>
            <a:off x="9134302" y="1856345"/>
            <a:ext cx="7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24FCC3-F793-59DB-6D11-590599CA181A}"/>
              </a:ext>
            </a:extLst>
          </p:cNvPr>
          <p:cNvSpPr txBox="1"/>
          <p:nvPr/>
        </p:nvSpPr>
        <p:spPr>
          <a:xfrm>
            <a:off x="11405695" y="2728831"/>
            <a:ext cx="7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C25267-DDC0-1285-22A4-695F132D3D36}"/>
              </a:ext>
            </a:extLst>
          </p:cNvPr>
          <p:cNvSpPr txBox="1"/>
          <p:nvPr/>
        </p:nvSpPr>
        <p:spPr>
          <a:xfrm>
            <a:off x="8415148" y="2793449"/>
            <a:ext cx="7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06A935-22DC-3DFB-D7F7-80CC404088EF}"/>
              </a:ext>
            </a:extLst>
          </p:cNvPr>
          <p:cNvSpPr txBox="1"/>
          <p:nvPr/>
        </p:nvSpPr>
        <p:spPr>
          <a:xfrm>
            <a:off x="10706987" y="1873349"/>
            <a:ext cx="76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edge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8188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475</Words>
  <Application>Microsoft Office PowerPoint</Application>
  <PresentationFormat>와이드스크린</PresentationFormat>
  <Paragraphs>92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Arial</vt:lpstr>
      <vt:lpstr>Wingdings</vt:lpstr>
      <vt:lpstr>Office 테마</vt:lpstr>
      <vt:lpstr>Linear Regression의 개념과 cost 함수 최소화</vt:lpstr>
      <vt:lpstr>목차</vt:lpstr>
      <vt:lpstr>사전 지식 – 머신러닝의 개념과 종류</vt:lpstr>
      <vt:lpstr>사전 지식 – 머신러닝의 개념과 종류</vt:lpstr>
      <vt:lpstr>Linear Regression</vt:lpstr>
      <vt:lpstr>Linear Regression</vt:lpstr>
      <vt:lpstr>Linear Regression</vt:lpstr>
      <vt:lpstr>Linear Regression</vt:lpstr>
      <vt:lpstr>사전 지식 - TensorFlow</vt:lpstr>
      <vt:lpstr>사전 지식 – TensorFlow</vt:lpstr>
      <vt:lpstr>사전 지식 - TensorFlow</vt:lpstr>
      <vt:lpstr>사전 지식 - TensorFlow</vt:lpstr>
      <vt:lpstr>Linear Regression - TensorFlow</vt:lpstr>
      <vt:lpstr>Linear Regression - TensorFlow</vt:lpstr>
      <vt:lpstr>Linear Regression – Reduce cost</vt:lpstr>
      <vt:lpstr>Linear Regression – Reduce cost</vt:lpstr>
      <vt:lpstr>Linear Regression – Reduce cost</vt:lpstr>
      <vt:lpstr>Linear Regression – Reduce cost</vt:lpstr>
      <vt:lpstr>Linear Regression – Reduce cost (추가)</vt:lpstr>
      <vt:lpstr>Reduce cost - TensorFlow</vt:lpstr>
      <vt:lpstr>Reduce cost - TensorFlow</vt:lpstr>
      <vt:lpstr>Reduce cost - TensorFlow</vt:lpstr>
      <vt:lpstr>Reduce cost - TensorFlow</vt:lpstr>
      <vt:lpstr>Reduce cost - TensorFlow</vt:lpstr>
      <vt:lpstr>질의응답 및 토의 시간</vt:lpstr>
      <vt:lpstr>출처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Regression의 개념과 cost 함수 최소화</dc:title>
  <dc:creator>김 태완</dc:creator>
  <cp:lastModifiedBy>김 태완</cp:lastModifiedBy>
  <cp:revision>1</cp:revision>
  <dcterms:created xsi:type="dcterms:W3CDTF">2022-06-27T15:33:51Z</dcterms:created>
  <dcterms:modified xsi:type="dcterms:W3CDTF">2022-06-29T18:06:11Z</dcterms:modified>
</cp:coreProperties>
</file>